
<file path=[Content_Types].xml><?xml version="1.0" encoding="utf-8"?>
<Types xmlns="http://schemas.openxmlformats.org/package/2006/content-types">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59" r:id="rId1"/>
  </p:sldMasterIdLst>
  <p:notesMasterIdLst>
    <p:notesMasterId r:id="rId26"/>
  </p:notesMasterIdLst>
  <p:sldIdLst>
    <p:sldId id="256" r:id="rId2"/>
    <p:sldId id="257" r:id="rId3"/>
    <p:sldId id="258" r:id="rId4"/>
    <p:sldId id="259" r:id="rId5"/>
    <p:sldId id="262" r:id="rId6"/>
    <p:sldId id="263" r:id="rId7"/>
    <p:sldId id="264" r:id="rId8"/>
    <p:sldId id="265" r:id="rId9"/>
    <p:sldId id="266" r:id="rId10"/>
    <p:sldId id="268" r:id="rId11"/>
    <p:sldId id="269" r:id="rId12"/>
    <p:sldId id="289" r:id="rId13"/>
    <p:sldId id="290" r:id="rId14"/>
    <p:sldId id="291" r:id="rId15"/>
    <p:sldId id="270" r:id="rId16"/>
    <p:sldId id="275" r:id="rId17"/>
    <p:sldId id="276" r:id="rId18"/>
    <p:sldId id="277" r:id="rId19"/>
    <p:sldId id="293" r:id="rId20"/>
    <p:sldId id="288" r:id="rId21"/>
    <p:sldId id="292" r:id="rId22"/>
    <p:sldId id="281" r:id="rId23"/>
    <p:sldId id="283" r:id="rId24"/>
    <p:sldId id="286" r:id="rId25"/>
  </p:sldIdLst>
  <p:sldSz cx="9144000" cy="6858000" type="screen4x3"/>
  <p:notesSz cx="6884988" cy="10018713"/>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FF26C427-1650-48D2-9359-F9F94344A483}">
  <a:tblStyle styleId="{FF26C427-1650-48D2-9359-F9F94344A483}" styleName="Table_0">
    <a:wholeTbl>
      <a:tcTxStyle b="off" i="off">
        <a:font>
          <a:latin typeface="Arial"/>
          <a:ea typeface="Arial"/>
          <a:cs typeface="Arial"/>
        </a:font>
        <a:srgbClr val="000000"/>
      </a:tcTxStyle>
      <a:tcStyle>
        <a:tcBdr/>
      </a:tcStyle>
    </a:wholeTbl>
    <a:band1H>
      <a:tcTxStyle b="off" i="off"/>
      <a:tcStyle>
        <a:tcBdr/>
      </a:tcStyle>
    </a:band1H>
    <a:band2H>
      <a:tcTxStyle b="off" i="off"/>
      <a:tcStyle>
        <a:tcBdr/>
      </a:tcStyle>
    </a:band2H>
    <a:band1V>
      <a:tcTxStyle b="off" i="off"/>
      <a:tcStyle>
        <a:tcBdr/>
      </a:tcStyle>
    </a:band1V>
    <a:band2V>
      <a:tcTxStyle b="off" i="off"/>
      <a:tcStyle>
        <a:tcBdr/>
      </a:tcStyle>
    </a:band2V>
    <a:lastCol>
      <a:tcTxStyle b="off" i="off"/>
      <a:tcStyle>
        <a:tcBdr/>
      </a:tcStyle>
    </a:lastCol>
    <a:firstCol>
      <a:tcTxStyle b="off" i="off"/>
      <a:tcStyle>
        <a:tcBdr/>
      </a:tcStyle>
    </a:firstCol>
    <a:lastRow>
      <a:tcTxStyle b="off" i="off"/>
      <a:tcStyle>
        <a:tcBdr/>
      </a:tcStyle>
    </a:lastRow>
    <a:seCell>
      <a:tcTxStyle b="off" i="off"/>
      <a:tcStyle>
        <a:tcBdr/>
      </a:tcStyle>
    </a:seCell>
    <a:swCell>
      <a:tcTxStyle b="off" i="off"/>
      <a:tcStyle>
        <a:tcBdr/>
      </a:tcStyle>
    </a:swCell>
    <a:firstRow>
      <a:tcTxStyle b="off" i="off"/>
      <a:tcStyle>
        <a:tcBdr/>
      </a:tcStyle>
    </a:firstRow>
    <a:neCell>
      <a:tcTxStyle b="off" i="off"/>
      <a:tcStyle>
        <a:tcBdr/>
      </a:tcStyle>
    </a:neCell>
    <a:nwCell>
      <a:tcTxStyle b="off" i="off"/>
      <a:tcStyle>
        <a:tcBdr/>
      </a:tcStyle>
    </a:nwCell>
  </a:tblStyle>
  <a:tblStyle styleId="{9B2A9CBE-C88D-4634-9833-015BB2E63487}" styleName="Table_1">
    <a:wholeTbl>
      <a:tcTxStyle>
        <a:font>
          <a:latin typeface="Arial"/>
          <a:ea typeface="Arial"/>
          <a:cs typeface="Arial"/>
        </a:font>
        <a:srgbClr val="000000"/>
      </a:tcTxStyle>
      <a:tcStyle>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86" d="100"/>
          <a:sy n="86" d="100"/>
        </p:scale>
        <p:origin x="1524" y="9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83495" cy="500936"/>
          </a:xfrm>
          <a:prstGeom prst="rect">
            <a:avLst/>
          </a:prstGeom>
          <a:noFill/>
          <a:ln>
            <a:noFill/>
          </a:ln>
        </p:spPr>
        <p:txBody>
          <a:bodyPr spcFirstLastPara="1" wrap="square" lIns="96575" tIns="48275" rIns="96575" bIns="48275" anchor="t" anchorCtr="0">
            <a:noAutofit/>
          </a:bodyPr>
          <a:lstStyle>
            <a:lvl1pPr marR="0" lvl="0" algn="l" rtl="0">
              <a:lnSpc>
                <a:spcPct val="100000"/>
              </a:lnSpc>
              <a:spcBef>
                <a:spcPts val="0"/>
              </a:spcBef>
              <a:spcAft>
                <a:spcPts val="0"/>
              </a:spcAft>
              <a:buClr>
                <a:srgbClr val="000000"/>
              </a:buClr>
              <a:buSzPts val="1400"/>
              <a:buFont typeface="Arial"/>
              <a:buNone/>
              <a:defRPr sz="13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99900" y="0"/>
            <a:ext cx="2983495" cy="500936"/>
          </a:xfrm>
          <a:prstGeom prst="rect">
            <a:avLst/>
          </a:prstGeom>
          <a:noFill/>
          <a:ln>
            <a:noFill/>
          </a:ln>
        </p:spPr>
        <p:txBody>
          <a:bodyPr spcFirstLastPara="1" wrap="square" lIns="96575" tIns="48275" rIns="96575" bIns="48275" anchor="t" anchorCtr="0">
            <a:noAutofit/>
          </a:bodyPr>
          <a:lstStyle>
            <a:lvl1pPr marR="0" lvl="0" algn="r" rtl="0">
              <a:lnSpc>
                <a:spcPct val="100000"/>
              </a:lnSpc>
              <a:spcBef>
                <a:spcPts val="0"/>
              </a:spcBef>
              <a:spcAft>
                <a:spcPts val="0"/>
              </a:spcAft>
              <a:buClr>
                <a:srgbClr val="000000"/>
              </a:buClr>
              <a:buSzPts val="1400"/>
              <a:buFont typeface="Arial"/>
              <a:buNone/>
              <a:defRPr sz="13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938213" y="750888"/>
            <a:ext cx="5008562" cy="3757612"/>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8499" y="4758889"/>
            <a:ext cx="5507990" cy="4508421"/>
          </a:xfrm>
          <a:prstGeom prst="rect">
            <a:avLst/>
          </a:prstGeom>
          <a:noFill/>
          <a:ln>
            <a:noFill/>
          </a:ln>
        </p:spPr>
        <p:txBody>
          <a:bodyPr spcFirstLastPara="1" wrap="square" lIns="96575" tIns="48275" rIns="96575" bIns="48275" anchor="t" anchorCtr="0">
            <a:noAutofit/>
          </a:bodyPr>
          <a:lstStyle>
            <a:lvl1pPr marL="457200" marR="0" lvl="0"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L="914400" marR="0" lvl="1"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2pPr>
            <a:lvl3pPr marL="1371600" marR="0" lvl="2"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3pPr>
            <a:lvl4pPr marL="1828800" marR="0" lvl="3"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4pPr>
            <a:lvl5pPr marL="2286000" marR="0" lvl="4"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5pPr>
            <a:lvl6pPr marL="2743200" marR="0" lvl="5"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6pPr>
            <a:lvl7pPr marL="3200400" marR="0" lvl="6"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7pPr>
            <a:lvl8pPr marL="3657600" marR="0" lvl="7"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8pPr>
            <a:lvl9pPr marL="4114800" marR="0" lvl="8"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9516038"/>
            <a:ext cx="2983495" cy="500936"/>
          </a:xfrm>
          <a:prstGeom prst="rect">
            <a:avLst/>
          </a:prstGeom>
          <a:noFill/>
          <a:ln>
            <a:noFill/>
          </a:ln>
        </p:spPr>
        <p:txBody>
          <a:bodyPr spcFirstLastPara="1" wrap="square" lIns="96575" tIns="48275" rIns="96575" bIns="48275" anchor="b" anchorCtr="0">
            <a:noAutofit/>
          </a:bodyPr>
          <a:lstStyle>
            <a:lvl1pPr marR="0" lvl="0" algn="l" rtl="0">
              <a:lnSpc>
                <a:spcPct val="100000"/>
              </a:lnSpc>
              <a:spcBef>
                <a:spcPts val="0"/>
              </a:spcBef>
              <a:spcAft>
                <a:spcPts val="0"/>
              </a:spcAft>
              <a:buClr>
                <a:srgbClr val="000000"/>
              </a:buClr>
              <a:buSzPts val="1400"/>
              <a:buFont typeface="Arial"/>
              <a:buNone/>
              <a:defRPr sz="13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99900" y="9516038"/>
            <a:ext cx="2983495" cy="500936"/>
          </a:xfrm>
          <a:prstGeom prst="rect">
            <a:avLst/>
          </a:prstGeom>
          <a:noFill/>
          <a:ln>
            <a:noFill/>
          </a:ln>
        </p:spPr>
        <p:txBody>
          <a:bodyPr spcFirstLastPara="1" wrap="square" lIns="96575" tIns="48275" rIns="96575" bIns="48275" anchor="b" anchorCtr="0">
            <a:noAutofit/>
          </a:bodyPr>
          <a:lstStyle/>
          <a:p>
            <a:pPr marL="0" marR="0" lvl="0" indent="0" algn="r" rtl="0">
              <a:lnSpc>
                <a:spcPct val="100000"/>
              </a:lnSpc>
              <a:spcBef>
                <a:spcPts val="0"/>
              </a:spcBef>
              <a:spcAft>
                <a:spcPts val="0"/>
              </a:spcAft>
              <a:buClr>
                <a:srgbClr val="000000"/>
              </a:buClr>
              <a:buSzPts val="1300"/>
              <a:buFont typeface="Arial"/>
              <a:buNone/>
            </a:pPr>
            <a:fld id="{00000000-1234-1234-1234-123412341234}" type="slidenum">
              <a:rPr lang="en-GB" sz="1300" b="0" i="0" u="none" strike="noStrike" cap="none">
                <a:solidFill>
                  <a:schemeClr val="dk1"/>
                </a:solidFill>
                <a:latin typeface="Calibri"/>
                <a:ea typeface="Calibri"/>
                <a:cs typeface="Calibri"/>
                <a:sym typeface="Calibri"/>
              </a:rPr>
              <a:t>‹#›</a:t>
            </a:fld>
            <a:endParaRPr sz="13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4"/>
        <p:cNvGrpSpPr/>
        <p:nvPr/>
      </p:nvGrpSpPr>
      <p:grpSpPr>
        <a:xfrm>
          <a:off x="0" y="0"/>
          <a:ext cx="0" cy="0"/>
          <a:chOff x="0" y="0"/>
          <a:chExt cx="0" cy="0"/>
        </a:xfrm>
      </p:grpSpPr>
      <p:sp>
        <p:nvSpPr>
          <p:cNvPr id="85" name="Google Shape;85;p1:notes"/>
          <p:cNvSpPr txBox="1">
            <a:spLocks noGrp="1"/>
          </p:cNvSpPr>
          <p:nvPr>
            <p:ph type="body" idx="1"/>
          </p:nvPr>
        </p:nvSpPr>
        <p:spPr>
          <a:xfrm>
            <a:off x="688499" y="4758889"/>
            <a:ext cx="5507990" cy="4508421"/>
          </a:xfrm>
          <a:prstGeom prst="rect">
            <a:avLst/>
          </a:prstGeom>
          <a:noFill/>
          <a:ln>
            <a:noFill/>
          </a:ln>
        </p:spPr>
        <p:txBody>
          <a:bodyPr spcFirstLastPara="1" wrap="square" lIns="96575" tIns="48275" rIns="96575" bIns="48275" anchor="t" anchorCtr="0">
            <a:noAutofit/>
          </a:bodyPr>
          <a:lstStyle/>
          <a:p>
            <a:pPr marL="0" lvl="0" indent="0" algn="l" rtl="0">
              <a:lnSpc>
                <a:spcPct val="100000"/>
              </a:lnSpc>
              <a:spcBef>
                <a:spcPts val="0"/>
              </a:spcBef>
              <a:spcAft>
                <a:spcPts val="0"/>
              </a:spcAft>
              <a:buSzPts val="1400"/>
              <a:buNone/>
            </a:pPr>
            <a:endParaRPr/>
          </a:p>
        </p:txBody>
      </p:sp>
      <p:sp>
        <p:nvSpPr>
          <p:cNvPr id="86" name="Google Shape;86;p1:notes"/>
          <p:cNvSpPr>
            <a:spLocks noGrp="1" noRot="1" noChangeAspect="1"/>
          </p:cNvSpPr>
          <p:nvPr>
            <p:ph type="sldImg" idx="2"/>
          </p:nvPr>
        </p:nvSpPr>
        <p:spPr>
          <a:xfrm>
            <a:off x="938213" y="750888"/>
            <a:ext cx="5008562" cy="3757612"/>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4"/>
        <p:cNvGrpSpPr/>
        <p:nvPr/>
      </p:nvGrpSpPr>
      <p:grpSpPr>
        <a:xfrm>
          <a:off x="0" y="0"/>
          <a:ext cx="0" cy="0"/>
          <a:chOff x="0" y="0"/>
          <a:chExt cx="0" cy="0"/>
        </a:xfrm>
      </p:grpSpPr>
      <p:sp>
        <p:nvSpPr>
          <p:cNvPr id="95" name="Google Shape;95;p2:notes"/>
          <p:cNvSpPr txBox="1">
            <a:spLocks noGrp="1"/>
          </p:cNvSpPr>
          <p:nvPr>
            <p:ph type="body" idx="1"/>
          </p:nvPr>
        </p:nvSpPr>
        <p:spPr>
          <a:xfrm>
            <a:off x="688499" y="4758889"/>
            <a:ext cx="5507990" cy="4508421"/>
          </a:xfrm>
          <a:prstGeom prst="rect">
            <a:avLst/>
          </a:prstGeom>
          <a:noFill/>
          <a:ln>
            <a:noFill/>
          </a:ln>
        </p:spPr>
        <p:txBody>
          <a:bodyPr spcFirstLastPara="1" wrap="square" lIns="96575" tIns="48275" rIns="96575" bIns="48275" anchor="t" anchorCtr="0">
            <a:noAutofit/>
          </a:bodyPr>
          <a:lstStyle/>
          <a:p>
            <a:pPr marL="0" lvl="0" indent="0" algn="l" rtl="0">
              <a:lnSpc>
                <a:spcPct val="100000"/>
              </a:lnSpc>
              <a:spcBef>
                <a:spcPts val="0"/>
              </a:spcBef>
              <a:spcAft>
                <a:spcPts val="0"/>
              </a:spcAft>
              <a:buSzPts val="1400"/>
              <a:buNone/>
            </a:pPr>
            <a:endParaRPr dirty="0"/>
          </a:p>
        </p:txBody>
      </p:sp>
      <p:sp>
        <p:nvSpPr>
          <p:cNvPr id="96" name="Google Shape;96;p2:notes"/>
          <p:cNvSpPr>
            <a:spLocks noGrp="1" noRot="1" noChangeAspect="1"/>
          </p:cNvSpPr>
          <p:nvPr>
            <p:ph type="sldImg" idx="2"/>
          </p:nvPr>
        </p:nvSpPr>
        <p:spPr>
          <a:xfrm>
            <a:off x="938213" y="750888"/>
            <a:ext cx="5008562" cy="3757612"/>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8"/>
        <p:cNvGrpSpPr/>
        <p:nvPr/>
      </p:nvGrpSpPr>
      <p:grpSpPr>
        <a:xfrm>
          <a:off x="0" y="0"/>
          <a:ext cx="0" cy="0"/>
          <a:chOff x="0" y="0"/>
          <a:chExt cx="0" cy="0"/>
        </a:xfrm>
      </p:grpSpPr>
      <p:sp>
        <p:nvSpPr>
          <p:cNvPr id="119" name="Google Shape;119;p3: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20" name="Google Shape;120;p3: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5"/>
        <p:cNvGrpSpPr/>
        <p:nvPr/>
      </p:nvGrpSpPr>
      <p:grpSpPr>
        <a:xfrm>
          <a:off x="0" y="0"/>
          <a:ext cx="0" cy="0"/>
          <a:chOff x="0" y="0"/>
          <a:chExt cx="0" cy="0"/>
        </a:xfrm>
      </p:grpSpPr>
      <p:sp>
        <p:nvSpPr>
          <p:cNvPr id="136" name="Google Shape;136;p4:notes"/>
          <p:cNvSpPr txBox="1">
            <a:spLocks noGrp="1"/>
          </p:cNvSpPr>
          <p:nvPr>
            <p:ph type="body" idx="1"/>
          </p:nvPr>
        </p:nvSpPr>
        <p:spPr>
          <a:xfrm>
            <a:off x="688499" y="4758889"/>
            <a:ext cx="5507990" cy="4508421"/>
          </a:xfrm>
          <a:prstGeom prst="rect">
            <a:avLst/>
          </a:prstGeom>
          <a:noFill/>
          <a:ln>
            <a:noFill/>
          </a:ln>
        </p:spPr>
        <p:txBody>
          <a:bodyPr spcFirstLastPara="1" wrap="square" lIns="96575" tIns="48275" rIns="96575" bIns="48275" anchor="t" anchorCtr="0">
            <a:noAutofit/>
          </a:bodyPr>
          <a:lstStyle/>
          <a:p>
            <a:pPr marL="0" lvl="0" indent="0" algn="l" rtl="0">
              <a:lnSpc>
                <a:spcPct val="100000"/>
              </a:lnSpc>
              <a:spcBef>
                <a:spcPts val="0"/>
              </a:spcBef>
              <a:spcAft>
                <a:spcPts val="0"/>
              </a:spcAft>
              <a:buSzPts val="1400"/>
              <a:buNone/>
            </a:pPr>
            <a:endParaRPr/>
          </a:p>
        </p:txBody>
      </p:sp>
      <p:sp>
        <p:nvSpPr>
          <p:cNvPr id="137" name="Google Shape;137;p4:notes"/>
          <p:cNvSpPr>
            <a:spLocks noGrp="1" noRot="1" noChangeAspect="1"/>
          </p:cNvSpPr>
          <p:nvPr>
            <p:ph type="sldImg" idx="2"/>
          </p:nvPr>
        </p:nvSpPr>
        <p:spPr>
          <a:xfrm>
            <a:off x="938213" y="750888"/>
            <a:ext cx="5008562" cy="3757612"/>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8"/>
        <p:cNvGrpSpPr/>
        <p:nvPr/>
      </p:nvGrpSpPr>
      <p:grpSpPr>
        <a:xfrm>
          <a:off x="0" y="0"/>
          <a:ext cx="0" cy="0"/>
          <a:chOff x="0" y="0"/>
          <a:chExt cx="0" cy="0"/>
        </a:xfrm>
      </p:grpSpPr>
      <p:sp>
        <p:nvSpPr>
          <p:cNvPr id="179" name="Google Shape;179;p7:notes"/>
          <p:cNvSpPr txBox="1">
            <a:spLocks noGrp="1"/>
          </p:cNvSpPr>
          <p:nvPr>
            <p:ph type="body" idx="1"/>
          </p:nvPr>
        </p:nvSpPr>
        <p:spPr>
          <a:xfrm>
            <a:off x="688499" y="4758889"/>
            <a:ext cx="5507990" cy="4508421"/>
          </a:xfrm>
          <a:prstGeom prst="rect">
            <a:avLst/>
          </a:prstGeom>
          <a:noFill/>
          <a:ln>
            <a:noFill/>
          </a:ln>
        </p:spPr>
        <p:txBody>
          <a:bodyPr spcFirstLastPara="1" wrap="square" lIns="96575" tIns="48275" rIns="96575" bIns="48275" anchor="t" anchorCtr="0">
            <a:noAutofit/>
          </a:bodyPr>
          <a:lstStyle/>
          <a:p>
            <a:pPr marL="0" lvl="0" indent="0" algn="l" rtl="0">
              <a:lnSpc>
                <a:spcPct val="100000"/>
              </a:lnSpc>
              <a:spcBef>
                <a:spcPts val="0"/>
              </a:spcBef>
              <a:spcAft>
                <a:spcPts val="0"/>
              </a:spcAft>
              <a:buSzPts val="1400"/>
              <a:buNone/>
            </a:pPr>
            <a:endParaRPr/>
          </a:p>
        </p:txBody>
      </p:sp>
      <p:sp>
        <p:nvSpPr>
          <p:cNvPr id="180" name="Google Shape;180;p7:notes"/>
          <p:cNvSpPr>
            <a:spLocks noGrp="1" noRot="1" noChangeAspect="1"/>
          </p:cNvSpPr>
          <p:nvPr>
            <p:ph type="sldImg" idx="2"/>
          </p:nvPr>
        </p:nvSpPr>
        <p:spPr>
          <a:xfrm>
            <a:off x="938213" y="750888"/>
            <a:ext cx="5008562" cy="3757612"/>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2"/>
        <p:cNvGrpSpPr/>
        <p:nvPr/>
      </p:nvGrpSpPr>
      <p:grpSpPr>
        <a:xfrm>
          <a:off x="0" y="0"/>
          <a:ext cx="0" cy="0"/>
          <a:chOff x="0" y="0"/>
          <a:chExt cx="0" cy="0"/>
        </a:xfrm>
      </p:grpSpPr>
      <p:sp>
        <p:nvSpPr>
          <p:cNvPr id="193" name="Google Shape;193;p8:notes"/>
          <p:cNvSpPr txBox="1">
            <a:spLocks noGrp="1"/>
          </p:cNvSpPr>
          <p:nvPr>
            <p:ph type="body" idx="1"/>
          </p:nvPr>
        </p:nvSpPr>
        <p:spPr>
          <a:xfrm>
            <a:off x="688499" y="4758889"/>
            <a:ext cx="5507990" cy="4508421"/>
          </a:xfrm>
          <a:prstGeom prst="rect">
            <a:avLst/>
          </a:prstGeom>
          <a:noFill/>
          <a:ln>
            <a:noFill/>
          </a:ln>
        </p:spPr>
        <p:txBody>
          <a:bodyPr spcFirstLastPara="1" wrap="square" lIns="96575" tIns="48275" rIns="96575" bIns="48275" anchor="t" anchorCtr="0">
            <a:noAutofit/>
          </a:bodyPr>
          <a:lstStyle/>
          <a:p>
            <a:pPr marL="0" lvl="0" indent="0" algn="l" rtl="0">
              <a:lnSpc>
                <a:spcPct val="100000"/>
              </a:lnSpc>
              <a:spcBef>
                <a:spcPts val="0"/>
              </a:spcBef>
              <a:spcAft>
                <a:spcPts val="0"/>
              </a:spcAft>
              <a:buSzPts val="1400"/>
              <a:buNone/>
            </a:pPr>
            <a:endParaRPr/>
          </a:p>
        </p:txBody>
      </p:sp>
      <p:sp>
        <p:nvSpPr>
          <p:cNvPr id="194" name="Google Shape;194;p8:notes"/>
          <p:cNvSpPr>
            <a:spLocks noGrp="1" noRot="1" noChangeAspect="1"/>
          </p:cNvSpPr>
          <p:nvPr>
            <p:ph type="sldImg" idx="2"/>
          </p:nvPr>
        </p:nvSpPr>
        <p:spPr>
          <a:xfrm>
            <a:off x="938213" y="750888"/>
            <a:ext cx="5008562" cy="3757612"/>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6"/>
        <p:cNvGrpSpPr/>
        <p:nvPr/>
      </p:nvGrpSpPr>
      <p:grpSpPr>
        <a:xfrm>
          <a:off x="0" y="0"/>
          <a:ext cx="0" cy="0"/>
          <a:chOff x="0" y="0"/>
          <a:chExt cx="0" cy="0"/>
        </a:xfrm>
      </p:grpSpPr>
      <p:sp>
        <p:nvSpPr>
          <p:cNvPr id="207" name="Google Shape;207;p9:notes"/>
          <p:cNvSpPr txBox="1">
            <a:spLocks noGrp="1"/>
          </p:cNvSpPr>
          <p:nvPr>
            <p:ph type="body" idx="1"/>
          </p:nvPr>
        </p:nvSpPr>
        <p:spPr>
          <a:xfrm>
            <a:off x="688499" y="4758889"/>
            <a:ext cx="5507990" cy="4508421"/>
          </a:xfrm>
          <a:prstGeom prst="rect">
            <a:avLst/>
          </a:prstGeom>
          <a:noFill/>
          <a:ln>
            <a:noFill/>
          </a:ln>
        </p:spPr>
        <p:txBody>
          <a:bodyPr spcFirstLastPara="1" wrap="square" lIns="96575" tIns="48275" rIns="96575" bIns="48275" anchor="t" anchorCtr="0">
            <a:noAutofit/>
          </a:bodyPr>
          <a:lstStyle/>
          <a:p>
            <a:pPr marL="0" lvl="0" indent="0" algn="l" rtl="0">
              <a:lnSpc>
                <a:spcPct val="100000"/>
              </a:lnSpc>
              <a:spcBef>
                <a:spcPts val="0"/>
              </a:spcBef>
              <a:spcAft>
                <a:spcPts val="0"/>
              </a:spcAft>
              <a:buSzPts val="1400"/>
              <a:buNone/>
            </a:pPr>
            <a:endParaRPr/>
          </a:p>
        </p:txBody>
      </p:sp>
      <p:sp>
        <p:nvSpPr>
          <p:cNvPr id="208" name="Google Shape;208;p9:notes"/>
          <p:cNvSpPr>
            <a:spLocks noGrp="1" noRot="1" noChangeAspect="1"/>
          </p:cNvSpPr>
          <p:nvPr>
            <p:ph type="sldImg" idx="2"/>
          </p:nvPr>
        </p:nvSpPr>
        <p:spPr>
          <a:xfrm>
            <a:off x="938213" y="750888"/>
            <a:ext cx="5008562" cy="3757612"/>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3"/>
        <p:cNvGrpSpPr/>
        <p:nvPr/>
      </p:nvGrpSpPr>
      <p:grpSpPr>
        <a:xfrm>
          <a:off x="0" y="0"/>
          <a:ext cx="0" cy="0"/>
          <a:chOff x="0" y="0"/>
          <a:chExt cx="0" cy="0"/>
        </a:xfrm>
      </p:grpSpPr>
      <p:sp>
        <p:nvSpPr>
          <p:cNvPr id="214" name="Google Shape;214;p10:notes"/>
          <p:cNvSpPr txBox="1">
            <a:spLocks noGrp="1"/>
          </p:cNvSpPr>
          <p:nvPr>
            <p:ph type="body" idx="1"/>
          </p:nvPr>
        </p:nvSpPr>
        <p:spPr>
          <a:xfrm>
            <a:off x="688499" y="4758889"/>
            <a:ext cx="5507990" cy="4508421"/>
          </a:xfrm>
          <a:prstGeom prst="rect">
            <a:avLst/>
          </a:prstGeom>
          <a:noFill/>
          <a:ln>
            <a:noFill/>
          </a:ln>
        </p:spPr>
        <p:txBody>
          <a:bodyPr spcFirstLastPara="1" wrap="square" lIns="96575" tIns="48275" rIns="96575" bIns="48275" anchor="t" anchorCtr="0">
            <a:noAutofit/>
          </a:bodyPr>
          <a:lstStyle/>
          <a:p>
            <a:pPr marL="0" lvl="0" indent="0" algn="l" rtl="0">
              <a:lnSpc>
                <a:spcPct val="100000"/>
              </a:lnSpc>
              <a:spcBef>
                <a:spcPts val="0"/>
              </a:spcBef>
              <a:spcAft>
                <a:spcPts val="0"/>
              </a:spcAft>
              <a:buSzPts val="1400"/>
              <a:buNone/>
            </a:pPr>
            <a:endParaRPr/>
          </a:p>
        </p:txBody>
      </p:sp>
      <p:sp>
        <p:nvSpPr>
          <p:cNvPr id="215" name="Google Shape;215;p10:notes"/>
          <p:cNvSpPr>
            <a:spLocks noGrp="1" noRot="1" noChangeAspect="1"/>
          </p:cNvSpPr>
          <p:nvPr>
            <p:ph type="sldImg" idx="2"/>
          </p:nvPr>
        </p:nvSpPr>
        <p:spPr>
          <a:xfrm>
            <a:off x="938213" y="750888"/>
            <a:ext cx="5008562" cy="3757612"/>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2"/>
        <p:cNvGrpSpPr/>
        <p:nvPr/>
      </p:nvGrpSpPr>
      <p:grpSpPr>
        <a:xfrm>
          <a:off x="0" y="0"/>
          <a:ext cx="0" cy="0"/>
          <a:chOff x="0" y="0"/>
          <a:chExt cx="0" cy="0"/>
        </a:xfrm>
      </p:grpSpPr>
      <p:sp>
        <p:nvSpPr>
          <p:cNvPr id="223" name="Google Shape;223;p11:notes"/>
          <p:cNvSpPr txBox="1">
            <a:spLocks noGrp="1"/>
          </p:cNvSpPr>
          <p:nvPr>
            <p:ph type="body" idx="1"/>
          </p:nvPr>
        </p:nvSpPr>
        <p:spPr>
          <a:xfrm>
            <a:off x="688499" y="4758889"/>
            <a:ext cx="5507990" cy="4508421"/>
          </a:xfrm>
          <a:prstGeom prst="rect">
            <a:avLst/>
          </a:prstGeom>
          <a:noFill/>
          <a:ln>
            <a:noFill/>
          </a:ln>
        </p:spPr>
        <p:txBody>
          <a:bodyPr spcFirstLastPara="1" wrap="square" lIns="96575" tIns="48275" rIns="96575" bIns="48275" anchor="t" anchorCtr="0">
            <a:noAutofit/>
          </a:bodyPr>
          <a:lstStyle/>
          <a:p>
            <a:pPr marL="0" lvl="0" indent="0" algn="l" rtl="0">
              <a:lnSpc>
                <a:spcPct val="100000"/>
              </a:lnSpc>
              <a:spcBef>
                <a:spcPts val="0"/>
              </a:spcBef>
              <a:spcAft>
                <a:spcPts val="0"/>
              </a:spcAft>
              <a:buSzPts val="1400"/>
              <a:buNone/>
            </a:pPr>
            <a:endParaRPr/>
          </a:p>
        </p:txBody>
      </p:sp>
      <p:sp>
        <p:nvSpPr>
          <p:cNvPr id="224" name="Google Shape;224;p11:notes"/>
          <p:cNvSpPr>
            <a:spLocks noGrp="1" noRot="1" noChangeAspect="1"/>
          </p:cNvSpPr>
          <p:nvPr>
            <p:ph type="sldImg" idx="2"/>
          </p:nvPr>
        </p:nvSpPr>
        <p:spPr>
          <a:xfrm>
            <a:off x="938213" y="750888"/>
            <a:ext cx="5008562" cy="3757612"/>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3"/>
        <p:cNvGrpSpPr/>
        <p:nvPr/>
      </p:nvGrpSpPr>
      <p:grpSpPr>
        <a:xfrm>
          <a:off x="0" y="0"/>
          <a:ext cx="0" cy="0"/>
          <a:chOff x="0" y="0"/>
          <a:chExt cx="0" cy="0"/>
        </a:xfrm>
      </p:grpSpPr>
      <p:sp>
        <p:nvSpPr>
          <p:cNvPr id="244" name="Google Shape;244;p13:notes"/>
          <p:cNvSpPr txBox="1">
            <a:spLocks noGrp="1"/>
          </p:cNvSpPr>
          <p:nvPr>
            <p:ph type="body" idx="1"/>
          </p:nvPr>
        </p:nvSpPr>
        <p:spPr>
          <a:xfrm>
            <a:off x="688499" y="4758889"/>
            <a:ext cx="5507990" cy="4508421"/>
          </a:xfrm>
          <a:prstGeom prst="rect">
            <a:avLst/>
          </a:prstGeom>
          <a:noFill/>
          <a:ln>
            <a:noFill/>
          </a:ln>
        </p:spPr>
        <p:txBody>
          <a:bodyPr spcFirstLastPara="1" wrap="square" lIns="96575" tIns="48275" rIns="96575" bIns="48275" anchor="t" anchorCtr="0">
            <a:noAutofit/>
          </a:bodyPr>
          <a:lstStyle/>
          <a:p>
            <a:pPr marL="0" lvl="0" indent="0" algn="l" rtl="0">
              <a:lnSpc>
                <a:spcPct val="100000"/>
              </a:lnSpc>
              <a:spcBef>
                <a:spcPts val="0"/>
              </a:spcBef>
              <a:spcAft>
                <a:spcPts val="0"/>
              </a:spcAft>
              <a:buSzPts val="1400"/>
              <a:buNone/>
            </a:pPr>
            <a:endParaRPr/>
          </a:p>
        </p:txBody>
      </p:sp>
      <p:sp>
        <p:nvSpPr>
          <p:cNvPr id="245" name="Google Shape;245;p13:notes"/>
          <p:cNvSpPr>
            <a:spLocks noGrp="1" noRot="1" noChangeAspect="1"/>
          </p:cNvSpPr>
          <p:nvPr>
            <p:ph type="sldImg" idx="2"/>
          </p:nvPr>
        </p:nvSpPr>
        <p:spPr>
          <a:xfrm>
            <a:off x="938213" y="750888"/>
            <a:ext cx="5008562" cy="3757612"/>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5"/>
        <p:cNvGrpSpPr/>
        <p:nvPr/>
      </p:nvGrpSpPr>
      <p:grpSpPr>
        <a:xfrm>
          <a:off x="0" y="0"/>
          <a:ext cx="0" cy="0"/>
          <a:chOff x="0" y="0"/>
          <a:chExt cx="0" cy="0"/>
        </a:xfrm>
      </p:grpSpPr>
      <p:sp>
        <p:nvSpPr>
          <p:cNvPr id="256" name="Google Shape;256;p14:notes"/>
          <p:cNvSpPr>
            <a:spLocks noGrp="1" noRot="1" noChangeAspect="1"/>
          </p:cNvSpPr>
          <p:nvPr>
            <p:ph type="sldImg" idx="2"/>
          </p:nvPr>
        </p:nvSpPr>
        <p:spPr>
          <a:xfrm>
            <a:off x="938213" y="750888"/>
            <a:ext cx="5008562" cy="3757612"/>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
        <p:nvSpPr>
          <p:cNvPr id="257" name="Google Shape;257;p14:notes"/>
          <p:cNvSpPr txBox="1">
            <a:spLocks noGrp="1"/>
          </p:cNvSpPr>
          <p:nvPr>
            <p:ph type="body" idx="1"/>
          </p:nvPr>
        </p:nvSpPr>
        <p:spPr>
          <a:xfrm>
            <a:off x="688499" y="4758889"/>
            <a:ext cx="5507990" cy="4508421"/>
          </a:xfrm>
          <a:prstGeom prst="rect">
            <a:avLst/>
          </a:prstGeom>
          <a:noFill/>
          <a:ln>
            <a:noFill/>
          </a:ln>
        </p:spPr>
        <p:txBody>
          <a:bodyPr spcFirstLastPara="1" wrap="square" lIns="96575" tIns="48275" rIns="96575" bIns="48275" anchor="t" anchorCtr="0">
            <a:noAutofit/>
          </a:bodyPr>
          <a:lstStyle/>
          <a:p>
            <a:pPr marL="0" lvl="0" indent="0" algn="l" rtl="0">
              <a:lnSpc>
                <a:spcPct val="100000"/>
              </a:lnSpc>
              <a:spcBef>
                <a:spcPts val="0"/>
              </a:spcBef>
              <a:spcAft>
                <a:spcPts val="0"/>
              </a:spcAft>
              <a:buSzPts val="1400"/>
              <a:buNone/>
            </a:pPr>
            <a:r>
              <a:rPr lang="en-GB"/>
              <a:t>Info from UCAS competitive admissions conference (June 2013 CD)</a:t>
            </a:r>
            <a:endParaRPr/>
          </a:p>
        </p:txBody>
      </p:sp>
      <p:sp>
        <p:nvSpPr>
          <p:cNvPr id="258" name="Google Shape;258;p14:notes"/>
          <p:cNvSpPr txBox="1">
            <a:spLocks noGrp="1"/>
          </p:cNvSpPr>
          <p:nvPr>
            <p:ph type="sldNum" idx="12"/>
          </p:nvPr>
        </p:nvSpPr>
        <p:spPr>
          <a:xfrm>
            <a:off x="3899900" y="9516038"/>
            <a:ext cx="2983495" cy="500936"/>
          </a:xfrm>
          <a:prstGeom prst="rect">
            <a:avLst/>
          </a:prstGeom>
          <a:noFill/>
          <a:ln>
            <a:noFill/>
          </a:ln>
        </p:spPr>
        <p:txBody>
          <a:bodyPr spcFirstLastPara="1" wrap="square" lIns="96575" tIns="48275" rIns="96575" bIns="48275" anchor="b" anchorCtr="0">
            <a:noAutofit/>
          </a:bodyPr>
          <a:lstStyle/>
          <a:p>
            <a:pPr marL="0" lvl="0" indent="0" algn="r" rtl="0">
              <a:lnSpc>
                <a:spcPct val="100000"/>
              </a:lnSpc>
              <a:spcBef>
                <a:spcPts val="0"/>
              </a:spcBef>
              <a:spcAft>
                <a:spcPts val="0"/>
              </a:spcAft>
              <a:buSzPts val="1400"/>
              <a:buNone/>
            </a:pPr>
            <a:fld id="{00000000-1234-1234-1234-123412341234}" type="slidenum">
              <a:rPr lang="en-GB"/>
              <a:t>11</a:t>
            </a:fld>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0"/>
        <p:cNvGrpSpPr/>
        <p:nvPr/>
      </p:nvGrpSpPr>
      <p:grpSpPr>
        <a:xfrm>
          <a:off x="0" y="0"/>
          <a:ext cx="0" cy="0"/>
          <a:chOff x="0" y="0"/>
          <a:chExt cx="0" cy="0"/>
        </a:xfrm>
      </p:grpSpPr>
      <p:sp>
        <p:nvSpPr>
          <p:cNvPr id="271" name="Google Shape;271;p15:notes"/>
          <p:cNvSpPr>
            <a:spLocks noGrp="1" noRot="1" noChangeAspect="1"/>
          </p:cNvSpPr>
          <p:nvPr>
            <p:ph type="sldImg" idx="2"/>
          </p:nvPr>
        </p:nvSpPr>
        <p:spPr>
          <a:xfrm>
            <a:off x="938213" y="750888"/>
            <a:ext cx="5008562" cy="3757612"/>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
        <p:nvSpPr>
          <p:cNvPr id="272" name="Google Shape;272;p15:notes"/>
          <p:cNvSpPr txBox="1">
            <a:spLocks noGrp="1"/>
          </p:cNvSpPr>
          <p:nvPr>
            <p:ph type="body" idx="1"/>
          </p:nvPr>
        </p:nvSpPr>
        <p:spPr>
          <a:xfrm>
            <a:off x="688499" y="4758889"/>
            <a:ext cx="5507990" cy="4508421"/>
          </a:xfrm>
          <a:prstGeom prst="rect">
            <a:avLst/>
          </a:prstGeom>
          <a:noFill/>
          <a:ln>
            <a:noFill/>
          </a:ln>
        </p:spPr>
        <p:txBody>
          <a:bodyPr spcFirstLastPara="1" wrap="square" lIns="96575" tIns="48275" rIns="96575" bIns="48275" anchor="t" anchorCtr="0">
            <a:noAutofit/>
          </a:bodyPr>
          <a:lstStyle/>
          <a:p>
            <a:pPr marL="0" lvl="0" indent="0" algn="l" rtl="0">
              <a:lnSpc>
                <a:spcPct val="100000"/>
              </a:lnSpc>
              <a:spcBef>
                <a:spcPts val="0"/>
              </a:spcBef>
              <a:spcAft>
                <a:spcPts val="0"/>
              </a:spcAft>
              <a:buSzPts val="1400"/>
              <a:buNone/>
            </a:pPr>
            <a:r>
              <a:rPr lang="en-GB"/>
              <a:t>Info from UCAS competitive admissions conference (June 2013 CD)</a:t>
            </a:r>
            <a:endParaRPr/>
          </a:p>
        </p:txBody>
      </p:sp>
      <p:sp>
        <p:nvSpPr>
          <p:cNvPr id="273" name="Google Shape;273;p15:notes"/>
          <p:cNvSpPr txBox="1">
            <a:spLocks noGrp="1"/>
          </p:cNvSpPr>
          <p:nvPr>
            <p:ph type="sldNum" idx="12"/>
          </p:nvPr>
        </p:nvSpPr>
        <p:spPr>
          <a:xfrm>
            <a:off x="3899900" y="9516038"/>
            <a:ext cx="2983495" cy="500936"/>
          </a:xfrm>
          <a:prstGeom prst="rect">
            <a:avLst/>
          </a:prstGeom>
          <a:noFill/>
          <a:ln>
            <a:noFill/>
          </a:ln>
        </p:spPr>
        <p:txBody>
          <a:bodyPr spcFirstLastPara="1" wrap="square" lIns="96575" tIns="48275" rIns="96575" bIns="48275" anchor="b" anchorCtr="0">
            <a:noAutofit/>
          </a:bodyPr>
          <a:lstStyle/>
          <a:p>
            <a:pPr marL="0" lvl="0" indent="0" algn="r" rtl="0">
              <a:lnSpc>
                <a:spcPct val="100000"/>
              </a:lnSpc>
              <a:spcBef>
                <a:spcPts val="0"/>
              </a:spcBef>
              <a:spcAft>
                <a:spcPts val="0"/>
              </a:spcAft>
              <a:buSzPts val="1400"/>
              <a:buNone/>
            </a:pPr>
            <a:fld id="{00000000-1234-1234-1234-123412341234}" type="slidenum">
              <a:rPr lang="en-GB"/>
              <a:t>15</a:t>
            </a:fld>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2"/>
        <p:cNvGrpSpPr/>
        <p:nvPr/>
      </p:nvGrpSpPr>
      <p:grpSpPr>
        <a:xfrm>
          <a:off x="0" y="0"/>
          <a:ext cx="0" cy="0"/>
          <a:chOff x="0" y="0"/>
          <a:chExt cx="0" cy="0"/>
        </a:xfrm>
      </p:grpSpPr>
      <p:sp>
        <p:nvSpPr>
          <p:cNvPr id="313" name="Google Shape;313;p20:notes"/>
          <p:cNvSpPr txBox="1">
            <a:spLocks noGrp="1"/>
          </p:cNvSpPr>
          <p:nvPr>
            <p:ph type="body" idx="1"/>
          </p:nvPr>
        </p:nvSpPr>
        <p:spPr>
          <a:xfrm>
            <a:off x="688499" y="4758889"/>
            <a:ext cx="5507990" cy="4508421"/>
          </a:xfrm>
          <a:prstGeom prst="rect">
            <a:avLst/>
          </a:prstGeom>
          <a:noFill/>
          <a:ln>
            <a:noFill/>
          </a:ln>
        </p:spPr>
        <p:txBody>
          <a:bodyPr spcFirstLastPara="1" wrap="square" lIns="96575" tIns="48275" rIns="96575" bIns="48275" anchor="t" anchorCtr="0">
            <a:noAutofit/>
          </a:bodyPr>
          <a:lstStyle/>
          <a:p>
            <a:pPr marL="0" lvl="0" indent="0" algn="l" rtl="0">
              <a:lnSpc>
                <a:spcPct val="100000"/>
              </a:lnSpc>
              <a:spcBef>
                <a:spcPts val="0"/>
              </a:spcBef>
              <a:spcAft>
                <a:spcPts val="0"/>
              </a:spcAft>
              <a:buSzPts val="1400"/>
              <a:buNone/>
            </a:pPr>
            <a:endParaRPr/>
          </a:p>
        </p:txBody>
      </p:sp>
      <p:sp>
        <p:nvSpPr>
          <p:cNvPr id="314" name="Google Shape;314;p20:notes"/>
          <p:cNvSpPr>
            <a:spLocks noGrp="1" noRot="1" noChangeAspect="1"/>
          </p:cNvSpPr>
          <p:nvPr>
            <p:ph type="sldImg" idx="2"/>
          </p:nvPr>
        </p:nvSpPr>
        <p:spPr>
          <a:xfrm>
            <a:off x="938213" y="750888"/>
            <a:ext cx="5008562" cy="3757612"/>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6"/>
        <p:cNvGrpSpPr/>
        <p:nvPr/>
      </p:nvGrpSpPr>
      <p:grpSpPr>
        <a:xfrm>
          <a:off x="0" y="0"/>
          <a:ext cx="0" cy="0"/>
          <a:chOff x="0" y="0"/>
          <a:chExt cx="0" cy="0"/>
        </a:xfrm>
      </p:grpSpPr>
      <p:sp>
        <p:nvSpPr>
          <p:cNvPr id="327" name="Google Shape;327;p21:notes"/>
          <p:cNvSpPr txBox="1">
            <a:spLocks noGrp="1"/>
          </p:cNvSpPr>
          <p:nvPr>
            <p:ph type="body" idx="1"/>
          </p:nvPr>
        </p:nvSpPr>
        <p:spPr>
          <a:xfrm>
            <a:off x="688499" y="4758889"/>
            <a:ext cx="5507990" cy="4508421"/>
          </a:xfrm>
          <a:prstGeom prst="rect">
            <a:avLst/>
          </a:prstGeom>
          <a:noFill/>
          <a:ln>
            <a:noFill/>
          </a:ln>
        </p:spPr>
        <p:txBody>
          <a:bodyPr spcFirstLastPara="1" wrap="square" lIns="96575" tIns="48275" rIns="96575" bIns="48275" anchor="t" anchorCtr="0">
            <a:noAutofit/>
          </a:bodyPr>
          <a:lstStyle/>
          <a:p>
            <a:pPr marL="0" lvl="0" indent="0" algn="l" rtl="0">
              <a:lnSpc>
                <a:spcPct val="100000"/>
              </a:lnSpc>
              <a:spcBef>
                <a:spcPts val="0"/>
              </a:spcBef>
              <a:spcAft>
                <a:spcPts val="0"/>
              </a:spcAft>
              <a:buSzPts val="1400"/>
              <a:buNone/>
            </a:pPr>
            <a:endParaRPr/>
          </a:p>
        </p:txBody>
      </p:sp>
      <p:sp>
        <p:nvSpPr>
          <p:cNvPr id="328" name="Google Shape;328;p21:notes"/>
          <p:cNvSpPr>
            <a:spLocks noGrp="1" noRot="1" noChangeAspect="1"/>
          </p:cNvSpPr>
          <p:nvPr>
            <p:ph type="sldImg" idx="2"/>
          </p:nvPr>
        </p:nvSpPr>
        <p:spPr>
          <a:xfrm>
            <a:off x="938213" y="750888"/>
            <a:ext cx="5008562" cy="3757612"/>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0"/>
        <p:cNvGrpSpPr/>
        <p:nvPr/>
      </p:nvGrpSpPr>
      <p:grpSpPr>
        <a:xfrm>
          <a:off x="0" y="0"/>
          <a:ext cx="0" cy="0"/>
          <a:chOff x="0" y="0"/>
          <a:chExt cx="0" cy="0"/>
        </a:xfrm>
      </p:grpSpPr>
      <p:sp>
        <p:nvSpPr>
          <p:cNvPr id="341" name="Google Shape;341;p22:notes"/>
          <p:cNvSpPr txBox="1">
            <a:spLocks noGrp="1"/>
          </p:cNvSpPr>
          <p:nvPr>
            <p:ph type="body" idx="1"/>
          </p:nvPr>
        </p:nvSpPr>
        <p:spPr>
          <a:xfrm>
            <a:off x="688499" y="4758889"/>
            <a:ext cx="5507990" cy="4508421"/>
          </a:xfrm>
          <a:prstGeom prst="rect">
            <a:avLst/>
          </a:prstGeom>
          <a:noFill/>
          <a:ln>
            <a:noFill/>
          </a:ln>
        </p:spPr>
        <p:txBody>
          <a:bodyPr spcFirstLastPara="1" wrap="square" lIns="96575" tIns="48275" rIns="96575" bIns="48275" anchor="t" anchorCtr="0">
            <a:noAutofit/>
          </a:bodyPr>
          <a:lstStyle/>
          <a:p>
            <a:pPr marL="0" lvl="0" indent="0" algn="l" rtl="0">
              <a:lnSpc>
                <a:spcPct val="100000"/>
              </a:lnSpc>
              <a:spcBef>
                <a:spcPts val="0"/>
              </a:spcBef>
              <a:spcAft>
                <a:spcPts val="0"/>
              </a:spcAft>
              <a:buSzPts val="1400"/>
              <a:buNone/>
            </a:pPr>
            <a:endParaRPr/>
          </a:p>
        </p:txBody>
      </p:sp>
      <p:sp>
        <p:nvSpPr>
          <p:cNvPr id="342" name="Google Shape;342;p22:notes"/>
          <p:cNvSpPr>
            <a:spLocks noGrp="1" noRot="1" noChangeAspect="1"/>
          </p:cNvSpPr>
          <p:nvPr>
            <p:ph type="sldImg" idx="2"/>
          </p:nvPr>
        </p:nvSpPr>
        <p:spPr>
          <a:xfrm>
            <a:off x="938213" y="750888"/>
            <a:ext cx="5008562" cy="3757612"/>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2"/>
        <p:cNvGrpSpPr/>
        <p:nvPr/>
      </p:nvGrpSpPr>
      <p:grpSpPr>
        <a:xfrm>
          <a:off x="0" y="0"/>
          <a:ext cx="0" cy="0"/>
          <a:chOff x="0" y="0"/>
          <a:chExt cx="0" cy="0"/>
        </a:xfrm>
      </p:grpSpPr>
      <p:sp>
        <p:nvSpPr>
          <p:cNvPr id="383" name="Google Shape;383;p26:notes"/>
          <p:cNvSpPr txBox="1">
            <a:spLocks noGrp="1"/>
          </p:cNvSpPr>
          <p:nvPr>
            <p:ph type="body" idx="1"/>
          </p:nvPr>
        </p:nvSpPr>
        <p:spPr>
          <a:xfrm>
            <a:off x="688499" y="4758889"/>
            <a:ext cx="5507990" cy="4508421"/>
          </a:xfrm>
          <a:prstGeom prst="rect">
            <a:avLst/>
          </a:prstGeom>
        </p:spPr>
        <p:txBody>
          <a:bodyPr spcFirstLastPara="1" wrap="square" lIns="96575" tIns="48275" rIns="96575" bIns="48275" anchor="t" anchorCtr="0">
            <a:noAutofit/>
          </a:bodyPr>
          <a:lstStyle/>
          <a:p>
            <a:pPr marL="0" lvl="0" indent="0" algn="l" rtl="0">
              <a:spcBef>
                <a:spcPts val="0"/>
              </a:spcBef>
              <a:spcAft>
                <a:spcPts val="0"/>
              </a:spcAft>
              <a:buNone/>
            </a:pPr>
            <a:endParaRPr/>
          </a:p>
        </p:txBody>
      </p:sp>
      <p:sp>
        <p:nvSpPr>
          <p:cNvPr id="384" name="Google Shape;384;p26:notes"/>
          <p:cNvSpPr>
            <a:spLocks noGrp="1" noRot="1" noChangeAspect="1"/>
          </p:cNvSpPr>
          <p:nvPr>
            <p:ph type="sldImg" idx="2"/>
          </p:nvPr>
        </p:nvSpPr>
        <p:spPr>
          <a:xfrm>
            <a:off x="938213" y="750888"/>
            <a:ext cx="5008562" cy="3757612"/>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3"/>
        <p:cNvGrpSpPr/>
        <p:nvPr/>
      </p:nvGrpSpPr>
      <p:grpSpPr>
        <a:xfrm>
          <a:off x="0" y="0"/>
          <a:ext cx="0" cy="0"/>
          <a:chOff x="0" y="0"/>
          <a:chExt cx="0" cy="0"/>
        </a:xfrm>
      </p:grpSpPr>
      <p:sp>
        <p:nvSpPr>
          <p:cNvPr id="404" name="Google Shape;404;p28:notes"/>
          <p:cNvSpPr txBox="1">
            <a:spLocks noGrp="1"/>
          </p:cNvSpPr>
          <p:nvPr>
            <p:ph type="body" idx="1"/>
          </p:nvPr>
        </p:nvSpPr>
        <p:spPr>
          <a:xfrm>
            <a:off x="688499" y="4758889"/>
            <a:ext cx="5507990" cy="4508421"/>
          </a:xfrm>
          <a:prstGeom prst="rect">
            <a:avLst/>
          </a:prstGeom>
          <a:noFill/>
          <a:ln>
            <a:noFill/>
          </a:ln>
        </p:spPr>
        <p:txBody>
          <a:bodyPr spcFirstLastPara="1" wrap="square" lIns="96575" tIns="48275" rIns="96575" bIns="48275" anchor="t" anchorCtr="0">
            <a:noAutofit/>
          </a:bodyPr>
          <a:lstStyle/>
          <a:p>
            <a:pPr marL="0" lvl="0" indent="0" algn="l" rtl="0">
              <a:lnSpc>
                <a:spcPct val="100000"/>
              </a:lnSpc>
              <a:spcBef>
                <a:spcPts val="0"/>
              </a:spcBef>
              <a:spcAft>
                <a:spcPts val="0"/>
              </a:spcAft>
              <a:buSzPts val="1400"/>
              <a:buNone/>
            </a:pPr>
            <a:endParaRPr/>
          </a:p>
        </p:txBody>
      </p:sp>
      <p:sp>
        <p:nvSpPr>
          <p:cNvPr id="405" name="Google Shape;405;p28:notes"/>
          <p:cNvSpPr>
            <a:spLocks noGrp="1" noRot="1" noChangeAspect="1"/>
          </p:cNvSpPr>
          <p:nvPr>
            <p:ph type="sldImg" idx="2"/>
          </p:nvPr>
        </p:nvSpPr>
        <p:spPr>
          <a:xfrm>
            <a:off x="938213" y="750888"/>
            <a:ext cx="5008562" cy="3757612"/>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32"/>
        <p:cNvGrpSpPr/>
        <p:nvPr/>
      </p:nvGrpSpPr>
      <p:grpSpPr>
        <a:xfrm>
          <a:off x="0" y="0"/>
          <a:ext cx="0" cy="0"/>
          <a:chOff x="0" y="0"/>
          <a:chExt cx="0" cy="0"/>
        </a:xfrm>
      </p:grpSpPr>
      <p:sp>
        <p:nvSpPr>
          <p:cNvPr id="433" name="Google Shape;433;p31:notes"/>
          <p:cNvSpPr txBox="1">
            <a:spLocks noGrp="1"/>
          </p:cNvSpPr>
          <p:nvPr>
            <p:ph type="body" idx="1"/>
          </p:nvPr>
        </p:nvSpPr>
        <p:spPr>
          <a:xfrm>
            <a:off x="688499" y="4758889"/>
            <a:ext cx="5507990" cy="4508421"/>
          </a:xfrm>
          <a:prstGeom prst="rect">
            <a:avLst/>
          </a:prstGeom>
          <a:noFill/>
          <a:ln>
            <a:noFill/>
          </a:ln>
        </p:spPr>
        <p:txBody>
          <a:bodyPr spcFirstLastPara="1" wrap="square" lIns="96575" tIns="48275" rIns="96575" bIns="48275" anchor="t" anchorCtr="0">
            <a:noAutofit/>
          </a:bodyPr>
          <a:lstStyle/>
          <a:p>
            <a:pPr marL="0" lvl="0" indent="0" algn="l" rtl="0">
              <a:lnSpc>
                <a:spcPct val="100000"/>
              </a:lnSpc>
              <a:spcBef>
                <a:spcPts val="0"/>
              </a:spcBef>
              <a:spcAft>
                <a:spcPts val="0"/>
              </a:spcAft>
              <a:buSzPts val="1400"/>
              <a:buNone/>
            </a:pPr>
            <a:endParaRPr/>
          </a:p>
        </p:txBody>
      </p:sp>
      <p:sp>
        <p:nvSpPr>
          <p:cNvPr id="434" name="Google Shape;434;p31:notes"/>
          <p:cNvSpPr>
            <a:spLocks noGrp="1" noRot="1" noChangeAspect="1"/>
          </p:cNvSpPr>
          <p:nvPr>
            <p:ph type="sldImg" idx="2"/>
          </p:nvPr>
        </p:nvSpPr>
        <p:spPr>
          <a:xfrm>
            <a:off x="938213" y="750888"/>
            <a:ext cx="5008562" cy="3757612"/>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5"/>
        <p:cNvGrpSpPr/>
        <p:nvPr/>
      </p:nvGrpSpPr>
      <p:grpSpPr>
        <a:xfrm>
          <a:off x="0" y="0"/>
          <a:ext cx="0" cy="0"/>
          <a:chOff x="0" y="0"/>
          <a:chExt cx="0" cy="0"/>
        </a:xfrm>
      </p:grpSpPr>
      <p:sp>
        <p:nvSpPr>
          <p:cNvPr id="16" name="Google Shape;16;p2"/>
          <p:cNvSpPr txBox="1">
            <a:spLocks noGrp="1"/>
          </p:cNvSpPr>
          <p:nvPr>
            <p:ph type="ctrTitle"/>
          </p:nvPr>
        </p:nvSpPr>
        <p:spPr>
          <a:xfrm>
            <a:off x="685800" y="2130425"/>
            <a:ext cx="7772400" cy="1470025"/>
          </a:xfrm>
          <a:prstGeom prst="rect">
            <a:avLst/>
          </a:prstGeom>
          <a:noFill/>
          <a:ln>
            <a:noFill/>
          </a:ln>
        </p:spPr>
        <p:txBody>
          <a:bodyPr spcFirstLastPara="1" wrap="square" lIns="91425" tIns="45700" rIns="91425" bIns="45700" anchor="ctr" anchorCtr="0">
            <a:normAutofit/>
          </a:bodyPr>
          <a:lstStyle>
            <a:lvl1pPr lvl="0" algn="ctr">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7" name="Google Shape;17;p2"/>
          <p:cNvSpPr txBox="1">
            <a:spLocks noGrp="1"/>
          </p:cNvSpPr>
          <p:nvPr>
            <p:ph type="subTitle" idx="1"/>
          </p:nvPr>
        </p:nvSpPr>
        <p:spPr>
          <a:xfrm>
            <a:off x="1371600" y="3886200"/>
            <a:ext cx="6400800" cy="1752600"/>
          </a:xfrm>
          <a:prstGeom prst="rect">
            <a:avLst/>
          </a:prstGeom>
          <a:noFill/>
          <a:ln>
            <a:noFill/>
          </a:ln>
        </p:spPr>
        <p:txBody>
          <a:bodyPr spcFirstLastPara="1" wrap="square" lIns="91425" tIns="45700" rIns="91425" bIns="45700" anchor="t" anchorCtr="0">
            <a:normAutofit/>
          </a:bodyPr>
          <a:lstStyle>
            <a:lvl1pPr lvl="0" algn="ctr">
              <a:lnSpc>
                <a:spcPct val="100000"/>
              </a:lnSpc>
              <a:spcBef>
                <a:spcPts val="640"/>
              </a:spcBef>
              <a:spcAft>
                <a:spcPts val="0"/>
              </a:spcAft>
              <a:buClr>
                <a:srgbClr val="888888"/>
              </a:buClr>
              <a:buSzPts val="3200"/>
              <a:buNone/>
              <a:defRPr>
                <a:solidFill>
                  <a:srgbClr val="888888"/>
                </a:solidFill>
              </a:defRPr>
            </a:lvl1pPr>
            <a:lvl2pPr lvl="1" algn="ctr">
              <a:lnSpc>
                <a:spcPct val="100000"/>
              </a:lnSpc>
              <a:spcBef>
                <a:spcPts val="560"/>
              </a:spcBef>
              <a:spcAft>
                <a:spcPts val="0"/>
              </a:spcAft>
              <a:buClr>
                <a:srgbClr val="888888"/>
              </a:buClr>
              <a:buSzPts val="2800"/>
              <a:buNone/>
              <a:defRPr>
                <a:solidFill>
                  <a:srgbClr val="888888"/>
                </a:solidFill>
              </a:defRPr>
            </a:lvl2pPr>
            <a:lvl3pPr lvl="2" algn="ctr">
              <a:lnSpc>
                <a:spcPct val="100000"/>
              </a:lnSpc>
              <a:spcBef>
                <a:spcPts val="480"/>
              </a:spcBef>
              <a:spcAft>
                <a:spcPts val="0"/>
              </a:spcAft>
              <a:buClr>
                <a:srgbClr val="888888"/>
              </a:buClr>
              <a:buSzPts val="2400"/>
              <a:buNone/>
              <a:defRPr>
                <a:solidFill>
                  <a:srgbClr val="888888"/>
                </a:solidFill>
              </a:defRPr>
            </a:lvl3pPr>
            <a:lvl4pPr lvl="3" algn="ctr">
              <a:lnSpc>
                <a:spcPct val="100000"/>
              </a:lnSpc>
              <a:spcBef>
                <a:spcPts val="400"/>
              </a:spcBef>
              <a:spcAft>
                <a:spcPts val="0"/>
              </a:spcAft>
              <a:buClr>
                <a:srgbClr val="888888"/>
              </a:buClr>
              <a:buSzPts val="2000"/>
              <a:buNone/>
              <a:defRPr>
                <a:solidFill>
                  <a:srgbClr val="888888"/>
                </a:solidFill>
              </a:defRPr>
            </a:lvl4pPr>
            <a:lvl5pPr lvl="4" algn="ctr">
              <a:lnSpc>
                <a:spcPct val="100000"/>
              </a:lnSpc>
              <a:spcBef>
                <a:spcPts val="400"/>
              </a:spcBef>
              <a:spcAft>
                <a:spcPts val="0"/>
              </a:spcAft>
              <a:buClr>
                <a:srgbClr val="888888"/>
              </a:buClr>
              <a:buSzPts val="2000"/>
              <a:buNone/>
              <a:defRPr>
                <a:solidFill>
                  <a:srgbClr val="888888"/>
                </a:solidFill>
              </a:defRPr>
            </a:lvl5pPr>
            <a:lvl6pPr lvl="5" algn="ctr">
              <a:lnSpc>
                <a:spcPct val="100000"/>
              </a:lnSpc>
              <a:spcBef>
                <a:spcPts val="400"/>
              </a:spcBef>
              <a:spcAft>
                <a:spcPts val="0"/>
              </a:spcAft>
              <a:buClr>
                <a:srgbClr val="888888"/>
              </a:buClr>
              <a:buSzPts val="2000"/>
              <a:buNone/>
              <a:defRPr>
                <a:solidFill>
                  <a:srgbClr val="888888"/>
                </a:solidFill>
              </a:defRPr>
            </a:lvl6pPr>
            <a:lvl7pPr lvl="6" algn="ctr">
              <a:lnSpc>
                <a:spcPct val="100000"/>
              </a:lnSpc>
              <a:spcBef>
                <a:spcPts val="400"/>
              </a:spcBef>
              <a:spcAft>
                <a:spcPts val="0"/>
              </a:spcAft>
              <a:buClr>
                <a:srgbClr val="888888"/>
              </a:buClr>
              <a:buSzPts val="2000"/>
              <a:buNone/>
              <a:defRPr>
                <a:solidFill>
                  <a:srgbClr val="888888"/>
                </a:solidFill>
              </a:defRPr>
            </a:lvl7pPr>
            <a:lvl8pPr lvl="7" algn="ctr">
              <a:lnSpc>
                <a:spcPct val="100000"/>
              </a:lnSpc>
              <a:spcBef>
                <a:spcPts val="400"/>
              </a:spcBef>
              <a:spcAft>
                <a:spcPts val="0"/>
              </a:spcAft>
              <a:buClr>
                <a:srgbClr val="888888"/>
              </a:buClr>
              <a:buSzPts val="2000"/>
              <a:buNone/>
              <a:defRPr>
                <a:solidFill>
                  <a:srgbClr val="888888"/>
                </a:solidFill>
              </a:defRPr>
            </a:lvl8pPr>
            <a:lvl9pPr lvl="8" algn="ctr">
              <a:lnSpc>
                <a:spcPct val="100000"/>
              </a:lnSpc>
              <a:spcBef>
                <a:spcPts val="400"/>
              </a:spcBef>
              <a:spcAft>
                <a:spcPts val="0"/>
              </a:spcAft>
              <a:buClr>
                <a:srgbClr val="888888"/>
              </a:buClr>
              <a:buSzPts val="2000"/>
              <a:buNone/>
              <a:defRPr>
                <a:solidFill>
                  <a:srgbClr val="888888"/>
                </a:solidFill>
              </a:defRPr>
            </a:lvl9pPr>
          </a:lstStyle>
          <a:p>
            <a:endParaRPr/>
          </a:p>
        </p:txBody>
      </p:sp>
      <p:sp>
        <p:nvSpPr>
          <p:cNvPr id="18" name="Google Shape;18;p2"/>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9" name="Google Shape;19;p2"/>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0" name="Google Shape;20;p2"/>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21"/>
        <p:cNvGrpSpPr/>
        <p:nvPr/>
      </p:nvGrpSpPr>
      <p:grpSpPr>
        <a:xfrm>
          <a:off x="0" y="0"/>
          <a:ext cx="0" cy="0"/>
          <a:chOff x="0" y="0"/>
          <a:chExt cx="0" cy="0"/>
        </a:xfrm>
      </p:grpSpPr>
      <p:sp>
        <p:nvSpPr>
          <p:cNvPr id="22" name="Google Shape;22;p3"/>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lvl1pPr lvl="0" algn="ctr">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3" name="Google Shape;23;p3"/>
          <p:cNvSpPr txBox="1">
            <a:spLocks noGrp="1"/>
          </p:cNvSpPr>
          <p:nvPr>
            <p:ph type="body" idx="1"/>
          </p:nvPr>
        </p:nvSpPr>
        <p:spPr>
          <a:xfrm>
            <a:off x="457200" y="1600200"/>
            <a:ext cx="8229600" cy="4525963"/>
          </a:xfrm>
          <a:prstGeom prst="rect">
            <a:avLst/>
          </a:prstGeom>
          <a:noFill/>
          <a:ln>
            <a:noFill/>
          </a:ln>
        </p:spPr>
        <p:txBody>
          <a:bodyPr spcFirstLastPara="1" wrap="square" lIns="91425" tIns="45700" rIns="91425" bIns="45700" anchor="t" anchorCtr="0">
            <a:normAutofit/>
          </a:bodyPr>
          <a:lstStyle>
            <a:lvl1pPr marL="457200" lvl="0" indent="-342900" algn="l">
              <a:lnSpc>
                <a:spcPct val="100000"/>
              </a:lnSpc>
              <a:spcBef>
                <a:spcPts val="360"/>
              </a:spcBef>
              <a:spcAft>
                <a:spcPts val="0"/>
              </a:spcAft>
              <a:buClr>
                <a:schemeClr val="dk1"/>
              </a:buClr>
              <a:buSzPts val="1800"/>
              <a:buChar char="•"/>
              <a:defRPr/>
            </a:lvl1pPr>
            <a:lvl2pPr marL="914400" lvl="1" indent="-342900" algn="l">
              <a:lnSpc>
                <a:spcPct val="100000"/>
              </a:lnSpc>
              <a:spcBef>
                <a:spcPts val="360"/>
              </a:spcBef>
              <a:spcAft>
                <a:spcPts val="0"/>
              </a:spcAft>
              <a:buClr>
                <a:schemeClr val="dk1"/>
              </a:buClr>
              <a:buSzPts val="1800"/>
              <a:buChar char="–"/>
              <a:defRPr/>
            </a:lvl2pPr>
            <a:lvl3pPr marL="1371600" lvl="2" indent="-342900" algn="l">
              <a:lnSpc>
                <a:spcPct val="100000"/>
              </a:lnSpc>
              <a:spcBef>
                <a:spcPts val="360"/>
              </a:spcBef>
              <a:spcAft>
                <a:spcPts val="0"/>
              </a:spcAft>
              <a:buClr>
                <a:schemeClr val="dk1"/>
              </a:buClr>
              <a:buSzPts val="1800"/>
              <a:buChar char="•"/>
              <a:defRPr/>
            </a:lvl3pPr>
            <a:lvl4pPr marL="1828800" lvl="3" indent="-342900" algn="l">
              <a:lnSpc>
                <a:spcPct val="100000"/>
              </a:lnSpc>
              <a:spcBef>
                <a:spcPts val="360"/>
              </a:spcBef>
              <a:spcAft>
                <a:spcPts val="0"/>
              </a:spcAft>
              <a:buClr>
                <a:schemeClr val="dk1"/>
              </a:buClr>
              <a:buSzPts val="1800"/>
              <a:buChar char="–"/>
              <a:defRPr/>
            </a:lvl4pPr>
            <a:lvl5pPr marL="2286000" lvl="4" indent="-342900" algn="l">
              <a:lnSpc>
                <a:spcPct val="100000"/>
              </a:lnSpc>
              <a:spcBef>
                <a:spcPts val="360"/>
              </a:spcBef>
              <a:spcAft>
                <a:spcPts val="0"/>
              </a:spcAft>
              <a:buClr>
                <a:schemeClr val="dk1"/>
              </a:buClr>
              <a:buSzPts val="1800"/>
              <a:buChar char="»"/>
              <a:defRPr/>
            </a:lvl5pPr>
            <a:lvl6pPr marL="2743200" lvl="5" indent="-342900" algn="l">
              <a:lnSpc>
                <a:spcPct val="100000"/>
              </a:lnSpc>
              <a:spcBef>
                <a:spcPts val="360"/>
              </a:spcBef>
              <a:spcAft>
                <a:spcPts val="0"/>
              </a:spcAft>
              <a:buClr>
                <a:schemeClr val="dk1"/>
              </a:buClr>
              <a:buSzPts val="1800"/>
              <a:buChar char="•"/>
              <a:defRPr/>
            </a:lvl6pPr>
            <a:lvl7pPr marL="3200400" lvl="6" indent="-342900" algn="l">
              <a:lnSpc>
                <a:spcPct val="100000"/>
              </a:lnSpc>
              <a:spcBef>
                <a:spcPts val="360"/>
              </a:spcBef>
              <a:spcAft>
                <a:spcPts val="0"/>
              </a:spcAft>
              <a:buClr>
                <a:schemeClr val="dk1"/>
              </a:buClr>
              <a:buSzPts val="1800"/>
              <a:buChar char="•"/>
              <a:defRPr/>
            </a:lvl7pPr>
            <a:lvl8pPr marL="3657600" lvl="7" indent="-342900" algn="l">
              <a:lnSpc>
                <a:spcPct val="100000"/>
              </a:lnSpc>
              <a:spcBef>
                <a:spcPts val="360"/>
              </a:spcBef>
              <a:spcAft>
                <a:spcPts val="0"/>
              </a:spcAft>
              <a:buClr>
                <a:schemeClr val="dk1"/>
              </a:buClr>
              <a:buSzPts val="1800"/>
              <a:buChar char="•"/>
              <a:defRPr/>
            </a:lvl8pPr>
            <a:lvl9pPr marL="4114800" lvl="8" indent="-342900" algn="l">
              <a:lnSpc>
                <a:spcPct val="100000"/>
              </a:lnSpc>
              <a:spcBef>
                <a:spcPts val="360"/>
              </a:spcBef>
              <a:spcAft>
                <a:spcPts val="0"/>
              </a:spcAft>
              <a:buClr>
                <a:schemeClr val="dk1"/>
              </a:buClr>
              <a:buSzPts val="1800"/>
              <a:buChar char="•"/>
              <a:defRPr/>
            </a:lvl9pPr>
          </a:lstStyle>
          <a:p>
            <a:endParaRPr/>
          </a:p>
        </p:txBody>
      </p:sp>
      <p:sp>
        <p:nvSpPr>
          <p:cNvPr id="24" name="Google Shape;24;p3"/>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5" name="Google Shape;25;p3"/>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6" name="Google Shape;26;p3"/>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27"/>
        <p:cNvGrpSpPr/>
        <p:nvPr/>
      </p:nvGrpSpPr>
      <p:grpSpPr>
        <a:xfrm>
          <a:off x="0" y="0"/>
          <a:ext cx="0" cy="0"/>
          <a:chOff x="0" y="0"/>
          <a:chExt cx="0" cy="0"/>
        </a:xfrm>
      </p:grpSpPr>
      <p:sp>
        <p:nvSpPr>
          <p:cNvPr id="28" name="Google Shape;28;p4"/>
          <p:cNvSpPr txBox="1">
            <a:spLocks noGrp="1"/>
          </p:cNvSpPr>
          <p:nvPr>
            <p:ph type="title"/>
          </p:nvPr>
        </p:nvSpPr>
        <p:spPr>
          <a:xfrm>
            <a:off x="722313" y="4406900"/>
            <a:ext cx="7772400" cy="1362075"/>
          </a:xfrm>
          <a:prstGeom prst="rect">
            <a:avLst/>
          </a:prstGeom>
          <a:noFill/>
          <a:ln>
            <a:noFill/>
          </a:ln>
        </p:spPr>
        <p:txBody>
          <a:bodyPr spcFirstLastPara="1" wrap="square" lIns="91425" tIns="45700" rIns="91425" bIns="45700" anchor="t" anchorCtr="0">
            <a:normAutofit/>
          </a:bodyPr>
          <a:lstStyle>
            <a:lvl1pPr lvl="0" algn="l">
              <a:lnSpc>
                <a:spcPct val="100000"/>
              </a:lnSpc>
              <a:spcBef>
                <a:spcPts val="0"/>
              </a:spcBef>
              <a:spcAft>
                <a:spcPts val="0"/>
              </a:spcAft>
              <a:buClr>
                <a:schemeClr val="dk1"/>
              </a:buClr>
              <a:buSzPts val="4000"/>
              <a:buFont typeface="Calibri"/>
              <a:buNone/>
              <a:defRPr sz="4000" b="1" cap="none"/>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9" name="Google Shape;29;p4"/>
          <p:cNvSpPr txBox="1">
            <a:spLocks noGrp="1"/>
          </p:cNvSpPr>
          <p:nvPr>
            <p:ph type="body" idx="1"/>
          </p:nvPr>
        </p:nvSpPr>
        <p:spPr>
          <a:xfrm>
            <a:off x="722313" y="2906713"/>
            <a:ext cx="7772400" cy="1500187"/>
          </a:xfrm>
          <a:prstGeom prst="rect">
            <a:avLst/>
          </a:prstGeom>
          <a:noFill/>
          <a:ln>
            <a:noFill/>
          </a:ln>
        </p:spPr>
        <p:txBody>
          <a:bodyPr spcFirstLastPara="1" wrap="square" lIns="91425" tIns="45700" rIns="91425" bIns="45700" anchor="b" anchorCtr="0">
            <a:normAutofit/>
          </a:bodyPr>
          <a:lstStyle>
            <a:lvl1pPr marL="457200" lvl="0" indent="-228600" algn="l">
              <a:lnSpc>
                <a:spcPct val="100000"/>
              </a:lnSpc>
              <a:spcBef>
                <a:spcPts val="400"/>
              </a:spcBef>
              <a:spcAft>
                <a:spcPts val="0"/>
              </a:spcAft>
              <a:buClr>
                <a:srgbClr val="888888"/>
              </a:buClr>
              <a:buSzPts val="2000"/>
              <a:buNone/>
              <a:defRPr sz="2000">
                <a:solidFill>
                  <a:srgbClr val="888888"/>
                </a:solidFill>
              </a:defRPr>
            </a:lvl1pPr>
            <a:lvl2pPr marL="914400" lvl="1" indent="-228600" algn="l">
              <a:lnSpc>
                <a:spcPct val="100000"/>
              </a:lnSpc>
              <a:spcBef>
                <a:spcPts val="360"/>
              </a:spcBef>
              <a:spcAft>
                <a:spcPts val="0"/>
              </a:spcAft>
              <a:buClr>
                <a:srgbClr val="888888"/>
              </a:buClr>
              <a:buSzPts val="1800"/>
              <a:buNone/>
              <a:defRPr sz="1800">
                <a:solidFill>
                  <a:srgbClr val="888888"/>
                </a:solidFill>
              </a:defRPr>
            </a:lvl2pPr>
            <a:lvl3pPr marL="1371600" lvl="2" indent="-228600" algn="l">
              <a:lnSpc>
                <a:spcPct val="100000"/>
              </a:lnSpc>
              <a:spcBef>
                <a:spcPts val="320"/>
              </a:spcBef>
              <a:spcAft>
                <a:spcPts val="0"/>
              </a:spcAft>
              <a:buClr>
                <a:srgbClr val="888888"/>
              </a:buClr>
              <a:buSzPts val="1600"/>
              <a:buNone/>
              <a:defRPr sz="1600">
                <a:solidFill>
                  <a:srgbClr val="888888"/>
                </a:solidFill>
              </a:defRPr>
            </a:lvl3pPr>
            <a:lvl4pPr marL="1828800" lvl="3" indent="-228600" algn="l">
              <a:lnSpc>
                <a:spcPct val="100000"/>
              </a:lnSpc>
              <a:spcBef>
                <a:spcPts val="280"/>
              </a:spcBef>
              <a:spcAft>
                <a:spcPts val="0"/>
              </a:spcAft>
              <a:buClr>
                <a:srgbClr val="888888"/>
              </a:buClr>
              <a:buSzPts val="1400"/>
              <a:buNone/>
              <a:defRPr sz="1400">
                <a:solidFill>
                  <a:srgbClr val="888888"/>
                </a:solidFill>
              </a:defRPr>
            </a:lvl4pPr>
            <a:lvl5pPr marL="2286000" lvl="4" indent="-228600" algn="l">
              <a:lnSpc>
                <a:spcPct val="100000"/>
              </a:lnSpc>
              <a:spcBef>
                <a:spcPts val="280"/>
              </a:spcBef>
              <a:spcAft>
                <a:spcPts val="0"/>
              </a:spcAft>
              <a:buClr>
                <a:srgbClr val="888888"/>
              </a:buClr>
              <a:buSzPts val="1400"/>
              <a:buNone/>
              <a:defRPr sz="1400">
                <a:solidFill>
                  <a:srgbClr val="888888"/>
                </a:solidFill>
              </a:defRPr>
            </a:lvl5pPr>
            <a:lvl6pPr marL="2743200" lvl="5" indent="-228600" algn="l">
              <a:lnSpc>
                <a:spcPct val="100000"/>
              </a:lnSpc>
              <a:spcBef>
                <a:spcPts val="280"/>
              </a:spcBef>
              <a:spcAft>
                <a:spcPts val="0"/>
              </a:spcAft>
              <a:buClr>
                <a:srgbClr val="888888"/>
              </a:buClr>
              <a:buSzPts val="1400"/>
              <a:buNone/>
              <a:defRPr sz="1400">
                <a:solidFill>
                  <a:srgbClr val="888888"/>
                </a:solidFill>
              </a:defRPr>
            </a:lvl6pPr>
            <a:lvl7pPr marL="3200400" lvl="6" indent="-228600" algn="l">
              <a:lnSpc>
                <a:spcPct val="100000"/>
              </a:lnSpc>
              <a:spcBef>
                <a:spcPts val="280"/>
              </a:spcBef>
              <a:spcAft>
                <a:spcPts val="0"/>
              </a:spcAft>
              <a:buClr>
                <a:srgbClr val="888888"/>
              </a:buClr>
              <a:buSzPts val="1400"/>
              <a:buNone/>
              <a:defRPr sz="1400">
                <a:solidFill>
                  <a:srgbClr val="888888"/>
                </a:solidFill>
              </a:defRPr>
            </a:lvl7pPr>
            <a:lvl8pPr marL="3657600" lvl="7" indent="-228600" algn="l">
              <a:lnSpc>
                <a:spcPct val="100000"/>
              </a:lnSpc>
              <a:spcBef>
                <a:spcPts val="280"/>
              </a:spcBef>
              <a:spcAft>
                <a:spcPts val="0"/>
              </a:spcAft>
              <a:buClr>
                <a:srgbClr val="888888"/>
              </a:buClr>
              <a:buSzPts val="1400"/>
              <a:buNone/>
              <a:defRPr sz="1400">
                <a:solidFill>
                  <a:srgbClr val="888888"/>
                </a:solidFill>
              </a:defRPr>
            </a:lvl8pPr>
            <a:lvl9pPr marL="4114800" lvl="8" indent="-228600" algn="l">
              <a:lnSpc>
                <a:spcPct val="100000"/>
              </a:lnSpc>
              <a:spcBef>
                <a:spcPts val="280"/>
              </a:spcBef>
              <a:spcAft>
                <a:spcPts val="0"/>
              </a:spcAft>
              <a:buClr>
                <a:srgbClr val="888888"/>
              </a:buClr>
              <a:buSzPts val="1400"/>
              <a:buNone/>
              <a:defRPr sz="1400">
                <a:solidFill>
                  <a:srgbClr val="888888"/>
                </a:solidFill>
              </a:defRPr>
            </a:lvl9pPr>
          </a:lstStyle>
          <a:p>
            <a:endParaRPr/>
          </a:p>
        </p:txBody>
      </p:sp>
      <p:sp>
        <p:nvSpPr>
          <p:cNvPr id="30" name="Google Shape;30;p4"/>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1" name="Google Shape;31;p4"/>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2" name="Google Shape;32;p4"/>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33"/>
        <p:cNvGrpSpPr/>
        <p:nvPr/>
      </p:nvGrpSpPr>
      <p:grpSpPr>
        <a:xfrm>
          <a:off x="0" y="0"/>
          <a:ext cx="0" cy="0"/>
          <a:chOff x="0" y="0"/>
          <a:chExt cx="0" cy="0"/>
        </a:xfrm>
      </p:grpSpPr>
      <p:sp>
        <p:nvSpPr>
          <p:cNvPr id="34" name="Google Shape;34;p5"/>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lvl1pPr lvl="0" algn="ctr">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5" name="Google Shape;35;p5"/>
          <p:cNvSpPr txBox="1">
            <a:spLocks noGrp="1"/>
          </p:cNvSpPr>
          <p:nvPr>
            <p:ph type="body" idx="1"/>
          </p:nvPr>
        </p:nvSpPr>
        <p:spPr>
          <a:xfrm>
            <a:off x="457200" y="1600200"/>
            <a:ext cx="4038600" cy="4525963"/>
          </a:xfrm>
          <a:prstGeom prst="rect">
            <a:avLst/>
          </a:prstGeom>
          <a:noFill/>
          <a:ln>
            <a:noFill/>
          </a:ln>
        </p:spPr>
        <p:txBody>
          <a:bodyPr spcFirstLastPara="1" wrap="square" lIns="91425" tIns="45700" rIns="91425" bIns="45700" anchor="t" anchorCtr="0">
            <a:normAutofit/>
          </a:bodyPr>
          <a:lstStyle>
            <a:lvl1pPr marL="457200" lvl="0" indent="-406400" algn="l">
              <a:lnSpc>
                <a:spcPct val="100000"/>
              </a:lnSpc>
              <a:spcBef>
                <a:spcPts val="560"/>
              </a:spcBef>
              <a:spcAft>
                <a:spcPts val="0"/>
              </a:spcAft>
              <a:buClr>
                <a:schemeClr val="dk1"/>
              </a:buClr>
              <a:buSzPts val="2800"/>
              <a:buChar char="•"/>
              <a:defRPr sz="2800"/>
            </a:lvl1pPr>
            <a:lvl2pPr marL="914400" lvl="1" indent="-381000" algn="l">
              <a:lnSpc>
                <a:spcPct val="100000"/>
              </a:lnSpc>
              <a:spcBef>
                <a:spcPts val="480"/>
              </a:spcBef>
              <a:spcAft>
                <a:spcPts val="0"/>
              </a:spcAft>
              <a:buClr>
                <a:schemeClr val="dk1"/>
              </a:buClr>
              <a:buSzPts val="2400"/>
              <a:buChar char="–"/>
              <a:defRPr sz="2400"/>
            </a:lvl2pPr>
            <a:lvl3pPr marL="1371600" lvl="2" indent="-355600" algn="l">
              <a:lnSpc>
                <a:spcPct val="100000"/>
              </a:lnSpc>
              <a:spcBef>
                <a:spcPts val="400"/>
              </a:spcBef>
              <a:spcAft>
                <a:spcPts val="0"/>
              </a:spcAft>
              <a:buClr>
                <a:schemeClr val="dk1"/>
              </a:buClr>
              <a:buSzPts val="2000"/>
              <a:buChar char="•"/>
              <a:defRPr sz="2000"/>
            </a:lvl3pPr>
            <a:lvl4pPr marL="1828800" lvl="3" indent="-342900" algn="l">
              <a:lnSpc>
                <a:spcPct val="100000"/>
              </a:lnSpc>
              <a:spcBef>
                <a:spcPts val="360"/>
              </a:spcBef>
              <a:spcAft>
                <a:spcPts val="0"/>
              </a:spcAft>
              <a:buClr>
                <a:schemeClr val="dk1"/>
              </a:buClr>
              <a:buSzPts val="1800"/>
              <a:buChar char="–"/>
              <a:defRPr sz="1800"/>
            </a:lvl4pPr>
            <a:lvl5pPr marL="2286000" lvl="4" indent="-342900" algn="l">
              <a:lnSpc>
                <a:spcPct val="100000"/>
              </a:lnSpc>
              <a:spcBef>
                <a:spcPts val="360"/>
              </a:spcBef>
              <a:spcAft>
                <a:spcPts val="0"/>
              </a:spcAft>
              <a:buClr>
                <a:schemeClr val="dk1"/>
              </a:buClr>
              <a:buSzPts val="1800"/>
              <a:buChar char="»"/>
              <a:defRPr sz="1800"/>
            </a:lvl5pPr>
            <a:lvl6pPr marL="2743200" lvl="5" indent="-342900" algn="l">
              <a:lnSpc>
                <a:spcPct val="100000"/>
              </a:lnSpc>
              <a:spcBef>
                <a:spcPts val="360"/>
              </a:spcBef>
              <a:spcAft>
                <a:spcPts val="0"/>
              </a:spcAft>
              <a:buClr>
                <a:schemeClr val="dk1"/>
              </a:buClr>
              <a:buSzPts val="1800"/>
              <a:buChar char="•"/>
              <a:defRPr sz="1800"/>
            </a:lvl6pPr>
            <a:lvl7pPr marL="3200400" lvl="6" indent="-342900" algn="l">
              <a:lnSpc>
                <a:spcPct val="100000"/>
              </a:lnSpc>
              <a:spcBef>
                <a:spcPts val="360"/>
              </a:spcBef>
              <a:spcAft>
                <a:spcPts val="0"/>
              </a:spcAft>
              <a:buClr>
                <a:schemeClr val="dk1"/>
              </a:buClr>
              <a:buSzPts val="1800"/>
              <a:buChar char="•"/>
              <a:defRPr sz="1800"/>
            </a:lvl7pPr>
            <a:lvl8pPr marL="3657600" lvl="7" indent="-342900" algn="l">
              <a:lnSpc>
                <a:spcPct val="100000"/>
              </a:lnSpc>
              <a:spcBef>
                <a:spcPts val="360"/>
              </a:spcBef>
              <a:spcAft>
                <a:spcPts val="0"/>
              </a:spcAft>
              <a:buClr>
                <a:schemeClr val="dk1"/>
              </a:buClr>
              <a:buSzPts val="1800"/>
              <a:buChar char="•"/>
              <a:defRPr sz="1800"/>
            </a:lvl8pPr>
            <a:lvl9pPr marL="4114800" lvl="8" indent="-342900" algn="l">
              <a:lnSpc>
                <a:spcPct val="100000"/>
              </a:lnSpc>
              <a:spcBef>
                <a:spcPts val="360"/>
              </a:spcBef>
              <a:spcAft>
                <a:spcPts val="0"/>
              </a:spcAft>
              <a:buClr>
                <a:schemeClr val="dk1"/>
              </a:buClr>
              <a:buSzPts val="1800"/>
              <a:buChar char="•"/>
              <a:defRPr sz="1800"/>
            </a:lvl9pPr>
          </a:lstStyle>
          <a:p>
            <a:endParaRPr/>
          </a:p>
        </p:txBody>
      </p:sp>
      <p:sp>
        <p:nvSpPr>
          <p:cNvPr id="36" name="Google Shape;36;p5"/>
          <p:cNvSpPr txBox="1">
            <a:spLocks noGrp="1"/>
          </p:cNvSpPr>
          <p:nvPr>
            <p:ph type="body" idx="2"/>
          </p:nvPr>
        </p:nvSpPr>
        <p:spPr>
          <a:xfrm>
            <a:off x="4648200" y="1600200"/>
            <a:ext cx="4038600" cy="4525963"/>
          </a:xfrm>
          <a:prstGeom prst="rect">
            <a:avLst/>
          </a:prstGeom>
          <a:noFill/>
          <a:ln>
            <a:noFill/>
          </a:ln>
        </p:spPr>
        <p:txBody>
          <a:bodyPr spcFirstLastPara="1" wrap="square" lIns="91425" tIns="45700" rIns="91425" bIns="45700" anchor="t" anchorCtr="0">
            <a:normAutofit/>
          </a:bodyPr>
          <a:lstStyle>
            <a:lvl1pPr marL="457200" lvl="0" indent="-406400" algn="l">
              <a:lnSpc>
                <a:spcPct val="100000"/>
              </a:lnSpc>
              <a:spcBef>
                <a:spcPts val="560"/>
              </a:spcBef>
              <a:spcAft>
                <a:spcPts val="0"/>
              </a:spcAft>
              <a:buClr>
                <a:schemeClr val="dk1"/>
              </a:buClr>
              <a:buSzPts val="2800"/>
              <a:buChar char="•"/>
              <a:defRPr sz="2800"/>
            </a:lvl1pPr>
            <a:lvl2pPr marL="914400" lvl="1" indent="-381000" algn="l">
              <a:lnSpc>
                <a:spcPct val="100000"/>
              </a:lnSpc>
              <a:spcBef>
                <a:spcPts val="480"/>
              </a:spcBef>
              <a:spcAft>
                <a:spcPts val="0"/>
              </a:spcAft>
              <a:buClr>
                <a:schemeClr val="dk1"/>
              </a:buClr>
              <a:buSzPts val="2400"/>
              <a:buChar char="–"/>
              <a:defRPr sz="2400"/>
            </a:lvl2pPr>
            <a:lvl3pPr marL="1371600" lvl="2" indent="-355600" algn="l">
              <a:lnSpc>
                <a:spcPct val="100000"/>
              </a:lnSpc>
              <a:spcBef>
                <a:spcPts val="400"/>
              </a:spcBef>
              <a:spcAft>
                <a:spcPts val="0"/>
              </a:spcAft>
              <a:buClr>
                <a:schemeClr val="dk1"/>
              </a:buClr>
              <a:buSzPts val="2000"/>
              <a:buChar char="•"/>
              <a:defRPr sz="2000"/>
            </a:lvl3pPr>
            <a:lvl4pPr marL="1828800" lvl="3" indent="-342900" algn="l">
              <a:lnSpc>
                <a:spcPct val="100000"/>
              </a:lnSpc>
              <a:spcBef>
                <a:spcPts val="360"/>
              </a:spcBef>
              <a:spcAft>
                <a:spcPts val="0"/>
              </a:spcAft>
              <a:buClr>
                <a:schemeClr val="dk1"/>
              </a:buClr>
              <a:buSzPts val="1800"/>
              <a:buChar char="–"/>
              <a:defRPr sz="1800"/>
            </a:lvl4pPr>
            <a:lvl5pPr marL="2286000" lvl="4" indent="-342900" algn="l">
              <a:lnSpc>
                <a:spcPct val="100000"/>
              </a:lnSpc>
              <a:spcBef>
                <a:spcPts val="360"/>
              </a:spcBef>
              <a:spcAft>
                <a:spcPts val="0"/>
              </a:spcAft>
              <a:buClr>
                <a:schemeClr val="dk1"/>
              </a:buClr>
              <a:buSzPts val="1800"/>
              <a:buChar char="»"/>
              <a:defRPr sz="1800"/>
            </a:lvl5pPr>
            <a:lvl6pPr marL="2743200" lvl="5" indent="-342900" algn="l">
              <a:lnSpc>
                <a:spcPct val="100000"/>
              </a:lnSpc>
              <a:spcBef>
                <a:spcPts val="360"/>
              </a:spcBef>
              <a:spcAft>
                <a:spcPts val="0"/>
              </a:spcAft>
              <a:buClr>
                <a:schemeClr val="dk1"/>
              </a:buClr>
              <a:buSzPts val="1800"/>
              <a:buChar char="•"/>
              <a:defRPr sz="1800"/>
            </a:lvl6pPr>
            <a:lvl7pPr marL="3200400" lvl="6" indent="-342900" algn="l">
              <a:lnSpc>
                <a:spcPct val="100000"/>
              </a:lnSpc>
              <a:spcBef>
                <a:spcPts val="360"/>
              </a:spcBef>
              <a:spcAft>
                <a:spcPts val="0"/>
              </a:spcAft>
              <a:buClr>
                <a:schemeClr val="dk1"/>
              </a:buClr>
              <a:buSzPts val="1800"/>
              <a:buChar char="•"/>
              <a:defRPr sz="1800"/>
            </a:lvl7pPr>
            <a:lvl8pPr marL="3657600" lvl="7" indent="-342900" algn="l">
              <a:lnSpc>
                <a:spcPct val="100000"/>
              </a:lnSpc>
              <a:spcBef>
                <a:spcPts val="360"/>
              </a:spcBef>
              <a:spcAft>
                <a:spcPts val="0"/>
              </a:spcAft>
              <a:buClr>
                <a:schemeClr val="dk1"/>
              </a:buClr>
              <a:buSzPts val="1800"/>
              <a:buChar char="•"/>
              <a:defRPr sz="1800"/>
            </a:lvl8pPr>
            <a:lvl9pPr marL="4114800" lvl="8" indent="-342900" algn="l">
              <a:lnSpc>
                <a:spcPct val="100000"/>
              </a:lnSpc>
              <a:spcBef>
                <a:spcPts val="360"/>
              </a:spcBef>
              <a:spcAft>
                <a:spcPts val="0"/>
              </a:spcAft>
              <a:buClr>
                <a:schemeClr val="dk1"/>
              </a:buClr>
              <a:buSzPts val="1800"/>
              <a:buChar char="•"/>
              <a:defRPr sz="1800"/>
            </a:lvl9pPr>
          </a:lstStyle>
          <a:p>
            <a:endParaRPr/>
          </a:p>
        </p:txBody>
      </p:sp>
      <p:sp>
        <p:nvSpPr>
          <p:cNvPr id="37" name="Google Shape;37;p5"/>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8" name="Google Shape;38;p5"/>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9" name="Google Shape;39;p5"/>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40"/>
        <p:cNvGrpSpPr/>
        <p:nvPr/>
      </p:nvGrpSpPr>
      <p:grpSpPr>
        <a:xfrm>
          <a:off x="0" y="0"/>
          <a:ext cx="0" cy="0"/>
          <a:chOff x="0" y="0"/>
          <a:chExt cx="0" cy="0"/>
        </a:xfrm>
      </p:grpSpPr>
      <p:sp>
        <p:nvSpPr>
          <p:cNvPr id="41" name="Google Shape;41;p6"/>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lvl1pPr lvl="0" algn="ctr">
              <a:lnSpc>
                <a:spcPct val="100000"/>
              </a:lnSpc>
              <a:spcBef>
                <a:spcPts val="0"/>
              </a:spcBef>
              <a:spcAft>
                <a:spcPts val="0"/>
              </a:spcAft>
              <a:buClr>
                <a:schemeClr val="dk1"/>
              </a:buClr>
              <a:buSzPts val="4400"/>
              <a:buFont typeface="Calibri"/>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2" name="Google Shape;42;p6"/>
          <p:cNvSpPr txBox="1">
            <a:spLocks noGrp="1"/>
          </p:cNvSpPr>
          <p:nvPr>
            <p:ph type="body" idx="1"/>
          </p:nvPr>
        </p:nvSpPr>
        <p:spPr>
          <a:xfrm>
            <a:off x="457200" y="1535113"/>
            <a:ext cx="4040188" cy="639762"/>
          </a:xfrm>
          <a:prstGeom prst="rect">
            <a:avLst/>
          </a:prstGeom>
          <a:noFill/>
          <a:ln>
            <a:noFill/>
          </a:ln>
        </p:spPr>
        <p:txBody>
          <a:bodyPr spcFirstLastPara="1" wrap="square" lIns="91425" tIns="45700" rIns="91425" bIns="45700" anchor="b" anchorCtr="0">
            <a:normAutofit/>
          </a:bodyPr>
          <a:lstStyle>
            <a:lvl1pPr marL="457200" lvl="0" indent="-228600" algn="l">
              <a:lnSpc>
                <a:spcPct val="100000"/>
              </a:lnSpc>
              <a:spcBef>
                <a:spcPts val="480"/>
              </a:spcBef>
              <a:spcAft>
                <a:spcPts val="0"/>
              </a:spcAft>
              <a:buClr>
                <a:schemeClr val="dk1"/>
              </a:buClr>
              <a:buSzPts val="2400"/>
              <a:buNone/>
              <a:defRPr sz="2400" b="1"/>
            </a:lvl1pPr>
            <a:lvl2pPr marL="914400" lvl="1" indent="-228600" algn="l">
              <a:lnSpc>
                <a:spcPct val="100000"/>
              </a:lnSpc>
              <a:spcBef>
                <a:spcPts val="400"/>
              </a:spcBef>
              <a:spcAft>
                <a:spcPts val="0"/>
              </a:spcAft>
              <a:buClr>
                <a:schemeClr val="dk1"/>
              </a:buClr>
              <a:buSzPts val="2000"/>
              <a:buNone/>
              <a:defRPr sz="2000" b="1"/>
            </a:lvl2pPr>
            <a:lvl3pPr marL="1371600" lvl="2" indent="-228600" algn="l">
              <a:lnSpc>
                <a:spcPct val="100000"/>
              </a:lnSpc>
              <a:spcBef>
                <a:spcPts val="360"/>
              </a:spcBef>
              <a:spcAft>
                <a:spcPts val="0"/>
              </a:spcAft>
              <a:buClr>
                <a:schemeClr val="dk1"/>
              </a:buClr>
              <a:buSzPts val="1800"/>
              <a:buNone/>
              <a:defRPr sz="1800" b="1"/>
            </a:lvl3pPr>
            <a:lvl4pPr marL="1828800" lvl="3" indent="-228600" algn="l">
              <a:lnSpc>
                <a:spcPct val="100000"/>
              </a:lnSpc>
              <a:spcBef>
                <a:spcPts val="320"/>
              </a:spcBef>
              <a:spcAft>
                <a:spcPts val="0"/>
              </a:spcAft>
              <a:buClr>
                <a:schemeClr val="dk1"/>
              </a:buClr>
              <a:buSzPts val="1600"/>
              <a:buNone/>
              <a:defRPr sz="1600" b="1"/>
            </a:lvl4pPr>
            <a:lvl5pPr marL="2286000" lvl="4" indent="-228600" algn="l">
              <a:lnSpc>
                <a:spcPct val="100000"/>
              </a:lnSpc>
              <a:spcBef>
                <a:spcPts val="320"/>
              </a:spcBef>
              <a:spcAft>
                <a:spcPts val="0"/>
              </a:spcAft>
              <a:buClr>
                <a:schemeClr val="dk1"/>
              </a:buClr>
              <a:buSzPts val="1600"/>
              <a:buNone/>
              <a:defRPr sz="1600" b="1"/>
            </a:lvl5pPr>
            <a:lvl6pPr marL="2743200" lvl="5" indent="-228600" algn="l">
              <a:lnSpc>
                <a:spcPct val="100000"/>
              </a:lnSpc>
              <a:spcBef>
                <a:spcPts val="320"/>
              </a:spcBef>
              <a:spcAft>
                <a:spcPts val="0"/>
              </a:spcAft>
              <a:buClr>
                <a:schemeClr val="dk1"/>
              </a:buClr>
              <a:buSzPts val="1600"/>
              <a:buNone/>
              <a:defRPr sz="1600" b="1"/>
            </a:lvl6pPr>
            <a:lvl7pPr marL="3200400" lvl="6" indent="-228600" algn="l">
              <a:lnSpc>
                <a:spcPct val="100000"/>
              </a:lnSpc>
              <a:spcBef>
                <a:spcPts val="320"/>
              </a:spcBef>
              <a:spcAft>
                <a:spcPts val="0"/>
              </a:spcAft>
              <a:buClr>
                <a:schemeClr val="dk1"/>
              </a:buClr>
              <a:buSzPts val="1600"/>
              <a:buNone/>
              <a:defRPr sz="1600" b="1"/>
            </a:lvl7pPr>
            <a:lvl8pPr marL="3657600" lvl="7" indent="-228600" algn="l">
              <a:lnSpc>
                <a:spcPct val="100000"/>
              </a:lnSpc>
              <a:spcBef>
                <a:spcPts val="320"/>
              </a:spcBef>
              <a:spcAft>
                <a:spcPts val="0"/>
              </a:spcAft>
              <a:buClr>
                <a:schemeClr val="dk1"/>
              </a:buClr>
              <a:buSzPts val="1600"/>
              <a:buNone/>
              <a:defRPr sz="1600" b="1"/>
            </a:lvl8pPr>
            <a:lvl9pPr marL="4114800" lvl="8" indent="-228600" algn="l">
              <a:lnSpc>
                <a:spcPct val="100000"/>
              </a:lnSpc>
              <a:spcBef>
                <a:spcPts val="320"/>
              </a:spcBef>
              <a:spcAft>
                <a:spcPts val="0"/>
              </a:spcAft>
              <a:buClr>
                <a:schemeClr val="dk1"/>
              </a:buClr>
              <a:buSzPts val="1600"/>
              <a:buNone/>
              <a:defRPr sz="1600" b="1"/>
            </a:lvl9pPr>
          </a:lstStyle>
          <a:p>
            <a:endParaRPr/>
          </a:p>
        </p:txBody>
      </p:sp>
      <p:sp>
        <p:nvSpPr>
          <p:cNvPr id="43" name="Google Shape;43;p6"/>
          <p:cNvSpPr txBox="1">
            <a:spLocks noGrp="1"/>
          </p:cNvSpPr>
          <p:nvPr>
            <p:ph type="body" idx="2"/>
          </p:nvPr>
        </p:nvSpPr>
        <p:spPr>
          <a:xfrm>
            <a:off x="457200" y="2174875"/>
            <a:ext cx="4040188" cy="3951288"/>
          </a:xfrm>
          <a:prstGeom prst="rect">
            <a:avLst/>
          </a:prstGeom>
          <a:noFill/>
          <a:ln>
            <a:noFill/>
          </a:ln>
        </p:spPr>
        <p:txBody>
          <a:bodyPr spcFirstLastPara="1" wrap="square" lIns="91425" tIns="45700" rIns="91425" bIns="45700" anchor="t" anchorCtr="0">
            <a:normAutofit/>
          </a:bodyPr>
          <a:lstStyle>
            <a:lvl1pPr marL="457200" lvl="0" indent="-381000" algn="l">
              <a:lnSpc>
                <a:spcPct val="100000"/>
              </a:lnSpc>
              <a:spcBef>
                <a:spcPts val="480"/>
              </a:spcBef>
              <a:spcAft>
                <a:spcPts val="0"/>
              </a:spcAft>
              <a:buClr>
                <a:schemeClr val="dk1"/>
              </a:buClr>
              <a:buSzPts val="2400"/>
              <a:buChar char="•"/>
              <a:defRPr sz="2400"/>
            </a:lvl1pPr>
            <a:lvl2pPr marL="914400" lvl="1" indent="-355600" algn="l">
              <a:lnSpc>
                <a:spcPct val="100000"/>
              </a:lnSpc>
              <a:spcBef>
                <a:spcPts val="400"/>
              </a:spcBef>
              <a:spcAft>
                <a:spcPts val="0"/>
              </a:spcAft>
              <a:buClr>
                <a:schemeClr val="dk1"/>
              </a:buClr>
              <a:buSzPts val="2000"/>
              <a:buChar char="–"/>
              <a:defRPr sz="2000"/>
            </a:lvl2pPr>
            <a:lvl3pPr marL="1371600" lvl="2" indent="-342900" algn="l">
              <a:lnSpc>
                <a:spcPct val="100000"/>
              </a:lnSpc>
              <a:spcBef>
                <a:spcPts val="360"/>
              </a:spcBef>
              <a:spcAft>
                <a:spcPts val="0"/>
              </a:spcAft>
              <a:buClr>
                <a:schemeClr val="dk1"/>
              </a:buClr>
              <a:buSzPts val="1800"/>
              <a:buChar char="•"/>
              <a:defRPr sz="1800"/>
            </a:lvl3pPr>
            <a:lvl4pPr marL="1828800" lvl="3" indent="-330200" algn="l">
              <a:lnSpc>
                <a:spcPct val="100000"/>
              </a:lnSpc>
              <a:spcBef>
                <a:spcPts val="320"/>
              </a:spcBef>
              <a:spcAft>
                <a:spcPts val="0"/>
              </a:spcAft>
              <a:buClr>
                <a:schemeClr val="dk1"/>
              </a:buClr>
              <a:buSzPts val="1600"/>
              <a:buChar char="–"/>
              <a:defRPr sz="1600"/>
            </a:lvl4pPr>
            <a:lvl5pPr marL="2286000" lvl="4" indent="-330200" algn="l">
              <a:lnSpc>
                <a:spcPct val="100000"/>
              </a:lnSpc>
              <a:spcBef>
                <a:spcPts val="320"/>
              </a:spcBef>
              <a:spcAft>
                <a:spcPts val="0"/>
              </a:spcAft>
              <a:buClr>
                <a:schemeClr val="dk1"/>
              </a:buClr>
              <a:buSzPts val="1600"/>
              <a:buChar char="»"/>
              <a:defRPr sz="1600"/>
            </a:lvl5pPr>
            <a:lvl6pPr marL="2743200" lvl="5" indent="-330200" algn="l">
              <a:lnSpc>
                <a:spcPct val="100000"/>
              </a:lnSpc>
              <a:spcBef>
                <a:spcPts val="320"/>
              </a:spcBef>
              <a:spcAft>
                <a:spcPts val="0"/>
              </a:spcAft>
              <a:buClr>
                <a:schemeClr val="dk1"/>
              </a:buClr>
              <a:buSzPts val="1600"/>
              <a:buChar char="•"/>
              <a:defRPr sz="1600"/>
            </a:lvl6pPr>
            <a:lvl7pPr marL="3200400" lvl="6" indent="-330200" algn="l">
              <a:lnSpc>
                <a:spcPct val="100000"/>
              </a:lnSpc>
              <a:spcBef>
                <a:spcPts val="320"/>
              </a:spcBef>
              <a:spcAft>
                <a:spcPts val="0"/>
              </a:spcAft>
              <a:buClr>
                <a:schemeClr val="dk1"/>
              </a:buClr>
              <a:buSzPts val="1600"/>
              <a:buChar char="•"/>
              <a:defRPr sz="1600"/>
            </a:lvl7pPr>
            <a:lvl8pPr marL="3657600" lvl="7" indent="-330200" algn="l">
              <a:lnSpc>
                <a:spcPct val="100000"/>
              </a:lnSpc>
              <a:spcBef>
                <a:spcPts val="320"/>
              </a:spcBef>
              <a:spcAft>
                <a:spcPts val="0"/>
              </a:spcAft>
              <a:buClr>
                <a:schemeClr val="dk1"/>
              </a:buClr>
              <a:buSzPts val="1600"/>
              <a:buChar char="•"/>
              <a:defRPr sz="1600"/>
            </a:lvl8pPr>
            <a:lvl9pPr marL="4114800" lvl="8" indent="-330200" algn="l">
              <a:lnSpc>
                <a:spcPct val="100000"/>
              </a:lnSpc>
              <a:spcBef>
                <a:spcPts val="320"/>
              </a:spcBef>
              <a:spcAft>
                <a:spcPts val="0"/>
              </a:spcAft>
              <a:buClr>
                <a:schemeClr val="dk1"/>
              </a:buClr>
              <a:buSzPts val="1600"/>
              <a:buChar char="•"/>
              <a:defRPr sz="1600"/>
            </a:lvl9pPr>
          </a:lstStyle>
          <a:p>
            <a:endParaRPr/>
          </a:p>
        </p:txBody>
      </p:sp>
      <p:sp>
        <p:nvSpPr>
          <p:cNvPr id="44" name="Google Shape;44;p6"/>
          <p:cNvSpPr txBox="1">
            <a:spLocks noGrp="1"/>
          </p:cNvSpPr>
          <p:nvPr>
            <p:ph type="body" idx="3"/>
          </p:nvPr>
        </p:nvSpPr>
        <p:spPr>
          <a:xfrm>
            <a:off x="4645025" y="1535113"/>
            <a:ext cx="4041775" cy="639762"/>
          </a:xfrm>
          <a:prstGeom prst="rect">
            <a:avLst/>
          </a:prstGeom>
          <a:noFill/>
          <a:ln>
            <a:noFill/>
          </a:ln>
        </p:spPr>
        <p:txBody>
          <a:bodyPr spcFirstLastPara="1" wrap="square" lIns="91425" tIns="45700" rIns="91425" bIns="45700" anchor="b" anchorCtr="0">
            <a:normAutofit/>
          </a:bodyPr>
          <a:lstStyle>
            <a:lvl1pPr marL="457200" lvl="0" indent="-228600" algn="l">
              <a:lnSpc>
                <a:spcPct val="100000"/>
              </a:lnSpc>
              <a:spcBef>
                <a:spcPts val="480"/>
              </a:spcBef>
              <a:spcAft>
                <a:spcPts val="0"/>
              </a:spcAft>
              <a:buClr>
                <a:schemeClr val="dk1"/>
              </a:buClr>
              <a:buSzPts val="2400"/>
              <a:buNone/>
              <a:defRPr sz="2400" b="1"/>
            </a:lvl1pPr>
            <a:lvl2pPr marL="914400" lvl="1" indent="-228600" algn="l">
              <a:lnSpc>
                <a:spcPct val="100000"/>
              </a:lnSpc>
              <a:spcBef>
                <a:spcPts val="400"/>
              </a:spcBef>
              <a:spcAft>
                <a:spcPts val="0"/>
              </a:spcAft>
              <a:buClr>
                <a:schemeClr val="dk1"/>
              </a:buClr>
              <a:buSzPts val="2000"/>
              <a:buNone/>
              <a:defRPr sz="2000" b="1"/>
            </a:lvl2pPr>
            <a:lvl3pPr marL="1371600" lvl="2" indent="-228600" algn="l">
              <a:lnSpc>
                <a:spcPct val="100000"/>
              </a:lnSpc>
              <a:spcBef>
                <a:spcPts val="360"/>
              </a:spcBef>
              <a:spcAft>
                <a:spcPts val="0"/>
              </a:spcAft>
              <a:buClr>
                <a:schemeClr val="dk1"/>
              </a:buClr>
              <a:buSzPts val="1800"/>
              <a:buNone/>
              <a:defRPr sz="1800" b="1"/>
            </a:lvl3pPr>
            <a:lvl4pPr marL="1828800" lvl="3" indent="-228600" algn="l">
              <a:lnSpc>
                <a:spcPct val="100000"/>
              </a:lnSpc>
              <a:spcBef>
                <a:spcPts val="320"/>
              </a:spcBef>
              <a:spcAft>
                <a:spcPts val="0"/>
              </a:spcAft>
              <a:buClr>
                <a:schemeClr val="dk1"/>
              </a:buClr>
              <a:buSzPts val="1600"/>
              <a:buNone/>
              <a:defRPr sz="1600" b="1"/>
            </a:lvl4pPr>
            <a:lvl5pPr marL="2286000" lvl="4" indent="-228600" algn="l">
              <a:lnSpc>
                <a:spcPct val="100000"/>
              </a:lnSpc>
              <a:spcBef>
                <a:spcPts val="320"/>
              </a:spcBef>
              <a:spcAft>
                <a:spcPts val="0"/>
              </a:spcAft>
              <a:buClr>
                <a:schemeClr val="dk1"/>
              </a:buClr>
              <a:buSzPts val="1600"/>
              <a:buNone/>
              <a:defRPr sz="1600" b="1"/>
            </a:lvl5pPr>
            <a:lvl6pPr marL="2743200" lvl="5" indent="-228600" algn="l">
              <a:lnSpc>
                <a:spcPct val="100000"/>
              </a:lnSpc>
              <a:spcBef>
                <a:spcPts val="320"/>
              </a:spcBef>
              <a:spcAft>
                <a:spcPts val="0"/>
              </a:spcAft>
              <a:buClr>
                <a:schemeClr val="dk1"/>
              </a:buClr>
              <a:buSzPts val="1600"/>
              <a:buNone/>
              <a:defRPr sz="1600" b="1"/>
            </a:lvl6pPr>
            <a:lvl7pPr marL="3200400" lvl="6" indent="-228600" algn="l">
              <a:lnSpc>
                <a:spcPct val="100000"/>
              </a:lnSpc>
              <a:spcBef>
                <a:spcPts val="320"/>
              </a:spcBef>
              <a:spcAft>
                <a:spcPts val="0"/>
              </a:spcAft>
              <a:buClr>
                <a:schemeClr val="dk1"/>
              </a:buClr>
              <a:buSzPts val="1600"/>
              <a:buNone/>
              <a:defRPr sz="1600" b="1"/>
            </a:lvl7pPr>
            <a:lvl8pPr marL="3657600" lvl="7" indent="-228600" algn="l">
              <a:lnSpc>
                <a:spcPct val="100000"/>
              </a:lnSpc>
              <a:spcBef>
                <a:spcPts val="320"/>
              </a:spcBef>
              <a:spcAft>
                <a:spcPts val="0"/>
              </a:spcAft>
              <a:buClr>
                <a:schemeClr val="dk1"/>
              </a:buClr>
              <a:buSzPts val="1600"/>
              <a:buNone/>
              <a:defRPr sz="1600" b="1"/>
            </a:lvl8pPr>
            <a:lvl9pPr marL="4114800" lvl="8" indent="-228600" algn="l">
              <a:lnSpc>
                <a:spcPct val="100000"/>
              </a:lnSpc>
              <a:spcBef>
                <a:spcPts val="320"/>
              </a:spcBef>
              <a:spcAft>
                <a:spcPts val="0"/>
              </a:spcAft>
              <a:buClr>
                <a:schemeClr val="dk1"/>
              </a:buClr>
              <a:buSzPts val="1600"/>
              <a:buNone/>
              <a:defRPr sz="1600" b="1"/>
            </a:lvl9pPr>
          </a:lstStyle>
          <a:p>
            <a:endParaRPr/>
          </a:p>
        </p:txBody>
      </p:sp>
      <p:sp>
        <p:nvSpPr>
          <p:cNvPr id="45" name="Google Shape;45;p6"/>
          <p:cNvSpPr txBox="1">
            <a:spLocks noGrp="1"/>
          </p:cNvSpPr>
          <p:nvPr>
            <p:ph type="body" idx="4"/>
          </p:nvPr>
        </p:nvSpPr>
        <p:spPr>
          <a:xfrm>
            <a:off x="4645025" y="2174875"/>
            <a:ext cx="4041775" cy="3951288"/>
          </a:xfrm>
          <a:prstGeom prst="rect">
            <a:avLst/>
          </a:prstGeom>
          <a:noFill/>
          <a:ln>
            <a:noFill/>
          </a:ln>
        </p:spPr>
        <p:txBody>
          <a:bodyPr spcFirstLastPara="1" wrap="square" lIns="91425" tIns="45700" rIns="91425" bIns="45700" anchor="t" anchorCtr="0">
            <a:normAutofit/>
          </a:bodyPr>
          <a:lstStyle>
            <a:lvl1pPr marL="457200" lvl="0" indent="-381000" algn="l">
              <a:lnSpc>
                <a:spcPct val="100000"/>
              </a:lnSpc>
              <a:spcBef>
                <a:spcPts val="480"/>
              </a:spcBef>
              <a:spcAft>
                <a:spcPts val="0"/>
              </a:spcAft>
              <a:buClr>
                <a:schemeClr val="dk1"/>
              </a:buClr>
              <a:buSzPts val="2400"/>
              <a:buChar char="•"/>
              <a:defRPr sz="2400"/>
            </a:lvl1pPr>
            <a:lvl2pPr marL="914400" lvl="1" indent="-355600" algn="l">
              <a:lnSpc>
                <a:spcPct val="100000"/>
              </a:lnSpc>
              <a:spcBef>
                <a:spcPts val="400"/>
              </a:spcBef>
              <a:spcAft>
                <a:spcPts val="0"/>
              </a:spcAft>
              <a:buClr>
                <a:schemeClr val="dk1"/>
              </a:buClr>
              <a:buSzPts val="2000"/>
              <a:buChar char="–"/>
              <a:defRPr sz="2000"/>
            </a:lvl2pPr>
            <a:lvl3pPr marL="1371600" lvl="2" indent="-342900" algn="l">
              <a:lnSpc>
                <a:spcPct val="100000"/>
              </a:lnSpc>
              <a:spcBef>
                <a:spcPts val="360"/>
              </a:spcBef>
              <a:spcAft>
                <a:spcPts val="0"/>
              </a:spcAft>
              <a:buClr>
                <a:schemeClr val="dk1"/>
              </a:buClr>
              <a:buSzPts val="1800"/>
              <a:buChar char="•"/>
              <a:defRPr sz="1800"/>
            </a:lvl3pPr>
            <a:lvl4pPr marL="1828800" lvl="3" indent="-330200" algn="l">
              <a:lnSpc>
                <a:spcPct val="100000"/>
              </a:lnSpc>
              <a:spcBef>
                <a:spcPts val="320"/>
              </a:spcBef>
              <a:spcAft>
                <a:spcPts val="0"/>
              </a:spcAft>
              <a:buClr>
                <a:schemeClr val="dk1"/>
              </a:buClr>
              <a:buSzPts val="1600"/>
              <a:buChar char="–"/>
              <a:defRPr sz="1600"/>
            </a:lvl4pPr>
            <a:lvl5pPr marL="2286000" lvl="4" indent="-330200" algn="l">
              <a:lnSpc>
                <a:spcPct val="100000"/>
              </a:lnSpc>
              <a:spcBef>
                <a:spcPts val="320"/>
              </a:spcBef>
              <a:spcAft>
                <a:spcPts val="0"/>
              </a:spcAft>
              <a:buClr>
                <a:schemeClr val="dk1"/>
              </a:buClr>
              <a:buSzPts val="1600"/>
              <a:buChar char="»"/>
              <a:defRPr sz="1600"/>
            </a:lvl5pPr>
            <a:lvl6pPr marL="2743200" lvl="5" indent="-330200" algn="l">
              <a:lnSpc>
                <a:spcPct val="100000"/>
              </a:lnSpc>
              <a:spcBef>
                <a:spcPts val="320"/>
              </a:spcBef>
              <a:spcAft>
                <a:spcPts val="0"/>
              </a:spcAft>
              <a:buClr>
                <a:schemeClr val="dk1"/>
              </a:buClr>
              <a:buSzPts val="1600"/>
              <a:buChar char="•"/>
              <a:defRPr sz="1600"/>
            </a:lvl6pPr>
            <a:lvl7pPr marL="3200400" lvl="6" indent="-330200" algn="l">
              <a:lnSpc>
                <a:spcPct val="100000"/>
              </a:lnSpc>
              <a:spcBef>
                <a:spcPts val="320"/>
              </a:spcBef>
              <a:spcAft>
                <a:spcPts val="0"/>
              </a:spcAft>
              <a:buClr>
                <a:schemeClr val="dk1"/>
              </a:buClr>
              <a:buSzPts val="1600"/>
              <a:buChar char="•"/>
              <a:defRPr sz="1600"/>
            </a:lvl7pPr>
            <a:lvl8pPr marL="3657600" lvl="7" indent="-330200" algn="l">
              <a:lnSpc>
                <a:spcPct val="100000"/>
              </a:lnSpc>
              <a:spcBef>
                <a:spcPts val="320"/>
              </a:spcBef>
              <a:spcAft>
                <a:spcPts val="0"/>
              </a:spcAft>
              <a:buClr>
                <a:schemeClr val="dk1"/>
              </a:buClr>
              <a:buSzPts val="1600"/>
              <a:buChar char="•"/>
              <a:defRPr sz="1600"/>
            </a:lvl8pPr>
            <a:lvl9pPr marL="4114800" lvl="8" indent="-330200" algn="l">
              <a:lnSpc>
                <a:spcPct val="100000"/>
              </a:lnSpc>
              <a:spcBef>
                <a:spcPts val="320"/>
              </a:spcBef>
              <a:spcAft>
                <a:spcPts val="0"/>
              </a:spcAft>
              <a:buClr>
                <a:schemeClr val="dk1"/>
              </a:buClr>
              <a:buSzPts val="1600"/>
              <a:buChar char="•"/>
              <a:defRPr sz="1600"/>
            </a:lvl9pPr>
          </a:lstStyle>
          <a:p>
            <a:endParaRPr/>
          </a:p>
        </p:txBody>
      </p:sp>
      <p:sp>
        <p:nvSpPr>
          <p:cNvPr id="46" name="Google Shape;46;p6"/>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7" name="Google Shape;47;p6"/>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8" name="Google Shape;48;p6"/>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49"/>
        <p:cNvGrpSpPr/>
        <p:nvPr/>
      </p:nvGrpSpPr>
      <p:grpSpPr>
        <a:xfrm>
          <a:off x="0" y="0"/>
          <a:ext cx="0" cy="0"/>
          <a:chOff x="0" y="0"/>
          <a:chExt cx="0" cy="0"/>
        </a:xfrm>
      </p:grpSpPr>
      <p:sp>
        <p:nvSpPr>
          <p:cNvPr id="50" name="Google Shape;50;p7"/>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lvl1pPr lvl="0" algn="ctr">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1" name="Google Shape;51;p7"/>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2" name="Google Shape;52;p7"/>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3" name="Google Shape;53;p7"/>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54"/>
        <p:cNvGrpSpPr/>
        <p:nvPr/>
      </p:nvGrpSpPr>
      <p:grpSpPr>
        <a:xfrm>
          <a:off x="0" y="0"/>
          <a:ext cx="0" cy="0"/>
          <a:chOff x="0" y="0"/>
          <a:chExt cx="0" cy="0"/>
        </a:xfrm>
      </p:grpSpPr>
      <p:sp>
        <p:nvSpPr>
          <p:cNvPr id="55" name="Google Shape;55;p8"/>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6" name="Google Shape;56;p8"/>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7" name="Google Shape;57;p8"/>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58"/>
        <p:cNvGrpSpPr/>
        <p:nvPr/>
      </p:nvGrpSpPr>
      <p:grpSpPr>
        <a:xfrm>
          <a:off x="0" y="0"/>
          <a:ext cx="0" cy="0"/>
          <a:chOff x="0" y="0"/>
          <a:chExt cx="0" cy="0"/>
        </a:xfrm>
      </p:grpSpPr>
      <p:sp>
        <p:nvSpPr>
          <p:cNvPr id="59" name="Google Shape;59;p9"/>
          <p:cNvSpPr txBox="1">
            <a:spLocks noGrp="1"/>
          </p:cNvSpPr>
          <p:nvPr>
            <p:ph type="title"/>
          </p:nvPr>
        </p:nvSpPr>
        <p:spPr>
          <a:xfrm>
            <a:off x="457200" y="273050"/>
            <a:ext cx="3008313" cy="1162050"/>
          </a:xfrm>
          <a:prstGeom prst="rect">
            <a:avLst/>
          </a:prstGeom>
          <a:noFill/>
          <a:ln>
            <a:noFill/>
          </a:ln>
        </p:spPr>
        <p:txBody>
          <a:bodyPr spcFirstLastPara="1" wrap="square" lIns="91425" tIns="45700" rIns="91425" bIns="45700" anchor="b" anchorCtr="0">
            <a:normAutofit/>
          </a:bodyPr>
          <a:lstStyle>
            <a:lvl1pPr lvl="0" algn="l">
              <a:lnSpc>
                <a:spcPct val="100000"/>
              </a:lnSpc>
              <a:spcBef>
                <a:spcPts val="0"/>
              </a:spcBef>
              <a:spcAft>
                <a:spcPts val="0"/>
              </a:spcAft>
              <a:buClr>
                <a:schemeClr val="dk1"/>
              </a:buClr>
              <a:buSzPts val="2000"/>
              <a:buFont typeface="Calibri"/>
              <a:buNone/>
              <a:defRPr sz="2000" b="1"/>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0" name="Google Shape;60;p9"/>
          <p:cNvSpPr txBox="1">
            <a:spLocks noGrp="1"/>
          </p:cNvSpPr>
          <p:nvPr>
            <p:ph type="body" idx="1"/>
          </p:nvPr>
        </p:nvSpPr>
        <p:spPr>
          <a:xfrm>
            <a:off x="3575050" y="273050"/>
            <a:ext cx="5111750" cy="5853113"/>
          </a:xfrm>
          <a:prstGeom prst="rect">
            <a:avLst/>
          </a:prstGeom>
          <a:noFill/>
          <a:ln>
            <a:noFill/>
          </a:ln>
        </p:spPr>
        <p:txBody>
          <a:bodyPr spcFirstLastPara="1" wrap="square" lIns="91425" tIns="45700" rIns="91425" bIns="45700" anchor="t" anchorCtr="0">
            <a:normAutofit/>
          </a:bodyPr>
          <a:lstStyle>
            <a:lvl1pPr marL="457200" lvl="0" indent="-431800" algn="l">
              <a:lnSpc>
                <a:spcPct val="100000"/>
              </a:lnSpc>
              <a:spcBef>
                <a:spcPts val="640"/>
              </a:spcBef>
              <a:spcAft>
                <a:spcPts val="0"/>
              </a:spcAft>
              <a:buClr>
                <a:schemeClr val="dk1"/>
              </a:buClr>
              <a:buSzPts val="3200"/>
              <a:buChar char="•"/>
              <a:defRPr sz="3200"/>
            </a:lvl1pPr>
            <a:lvl2pPr marL="914400" lvl="1" indent="-406400" algn="l">
              <a:lnSpc>
                <a:spcPct val="100000"/>
              </a:lnSpc>
              <a:spcBef>
                <a:spcPts val="560"/>
              </a:spcBef>
              <a:spcAft>
                <a:spcPts val="0"/>
              </a:spcAft>
              <a:buClr>
                <a:schemeClr val="dk1"/>
              </a:buClr>
              <a:buSzPts val="2800"/>
              <a:buChar char="–"/>
              <a:defRPr sz="2800"/>
            </a:lvl2pPr>
            <a:lvl3pPr marL="1371600" lvl="2" indent="-381000" algn="l">
              <a:lnSpc>
                <a:spcPct val="100000"/>
              </a:lnSpc>
              <a:spcBef>
                <a:spcPts val="480"/>
              </a:spcBef>
              <a:spcAft>
                <a:spcPts val="0"/>
              </a:spcAft>
              <a:buClr>
                <a:schemeClr val="dk1"/>
              </a:buClr>
              <a:buSzPts val="2400"/>
              <a:buChar char="•"/>
              <a:defRPr sz="2400"/>
            </a:lvl3pPr>
            <a:lvl4pPr marL="1828800" lvl="3" indent="-355600" algn="l">
              <a:lnSpc>
                <a:spcPct val="100000"/>
              </a:lnSpc>
              <a:spcBef>
                <a:spcPts val="400"/>
              </a:spcBef>
              <a:spcAft>
                <a:spcPts val="0"/>
              </a:spcAft>
              <a:buClr>
                <a:schemeClr val="dk1"/>
              </a:buClr>
              <a:buSzPts val="2000"/>
              <a:buChar char="–"/>
              <a:defRPr sz="2000"/>
            </a:lvl4pPr>
            <a:lvl5pPr marL="2286000" lvl="4" indent="-355600" algn="l">
              <a:lnSpc>
                <a:spcPct val="100000"/>
              </a:lnSpc>
              <a:spcBef>
                <a:spcPts val="400"/>
              </a:spcBef>
              <a:spcAft>
                <a:spcPts val="0"/>
              </a:spcAft>
              <a:buClr>
                <a:schemeClr val="dk1"/>
              </a:buClr>
              <a:buSzPts val="2000"/>
              <a:buChar char="»"/>
              <a:defRPr sz="2000"/>
            </a:lvl5pPr>
            <a:lvl6pPr marL="2743200" lvl="5" indent="-355600" algn="l">
              <a:lnSpc>
                <a:spcPct val="100000"/>
              </a:lnSpc>
              <a:spcBef>
                <a:spcPts val="400"/>
              </a:spcBef>
              <a:spcAft>
                <a:spcPts val="0"/>
              </a:spcAft>
              <a:buClr>
                <a:schemeClr val="dk1"/>
              </a:buClr>
              <a:buSzPts val="2000"/>
              <a:buChar char="•"/>
              <a:defRPr sz="2000"/>
            </a:lvl6pPr>
            <a:lvl7pPr marL="3200400" lvl="6" indent="-355600" algn="l">
              <a:lnSpc>
                <a:spcPct val="100000"/>
              </a:lnSpc>
              <a:spcBef>
                <a:spcPts val="400"/>
              </a:spcBef>
              <a:spcAft>
                <a:spcPts val="0"/>
              </a:spcAft>
              <a:buClr>
                <a:schemeClr val="dk1"/>
              </a:buClr>
              <a:buSzPts val="2000"/>
              <a:buChar char="•"/>
              <a:defRPr sz="2000"/>
            </a:lvl7pPr>
            <a:lvl8pPr marL="3657600" lvl="7" indent="-355600" algn="l">
              <a:lnSpc>
                <a:spcPct val="100000"/>
              </a:lnSpc>
              <a:spcBef>
                <a:spcPts val="400"/>
              </a:spcBef>
              <a:spcAft>
                <a:spcPts val="0"/>
              </a:spcAft>
              <a:buClr>
                <a:schemeClr val="dk1"/>
              </a:buClr>
              <a:buSzPts val="2000"/>
              <a:buChar char="•"/>
              <a:defRPr sz="2000"/>
            </a:lvl8pPr>
            <a:lvl9pPr marL="4114800" lvl="8" indent="-355600" algn="l">
              <a:lnSpc>
                <a:spcPct val="100000"/>
              </a:lnSpc>
              <a:spcBef>
                <a:spcPts val="400"/>
              </a:spcBef>
              <a:spcAft>
                <a:spcPts val="0"/>
              </a:spcAft>
              <a:buClr>
                <a:schemeClr val="dk1"/>
              </a:buClr>
              <a:buSzPts val="2000"/>
              <a:buChar char="•"/>
              <a:defRPr sz="2000"/>
            </a:lvl9pPr>
          </a:lstStyle>
          <a:p>
            <a:endParaRPr/>
          </a:p>
        </p:txBody>
      </p:sp>
      <p:sp>
        <p:nvSpPr>
          <p:cNvPr id="61" name="Google Shape;61;p9"/>
          <p:cNvSpPr txBox="1">
            <a:spLocks noGrp="1"/>
          </p:cNvSpPr>
          <p:nvPr>
            <p:ph type="body" idx="2"/>
          </p:nvPr>
        </p:nvSpPr>
        <p:spPr>
          <a:xfrm>
            <a:off x="457200" y="1435100"/>
            <a:ext cx="3008313" cy="4691063"/>
          </a:xfrm>
          <a:prstGeom prst="rect">
            <a:avLst/>
          </a:prstGeom>
          <a:noFill/>
          <a:ln>
            <a:noFill/>
          </a:ln>
        </p:spPr>
        <p:txBody>
          <a:bodyPr spcFirstLastPara="1" wrap="square" lIns="91425" tIns="45700" rIns="91425" bIns="45700" anchor="t" anchorCtr="0">
            <a:normAutofit/>
          </a:bodyPr>
          <a:lstStyle>
            <a:lvl1pPr marL="457200" lvl="0" indent="-228600" algn="l">
              <a:lnSpc>
                <a:spcPct val="100000"/>
              </a:lnSpc>
              <a:spcBef>
                <a:spcPts val="280"/>
              </a:spcBef>
              <a:spcAft>
                <a:spcPts val="0"/>
              </a:spcAft>
              <a:buClr>
                <a:schemeClr val="dk1"/>
              </a:buClr>
              <a:buSzPts val="1400"/>
              <a:buNone/>
              <a:defRPr sz="1400"/>
            </a:lvl1pPr>
            <a:lvl2pPr marL="914400" lvl="1" indent="-228600" algn="l">
              <a:lnSpc>
                <a:spcPct val="100000"/>
              </a:lnSpc>
              <a:spcBef>
                <a:spcPts val="240"/>
              </a:spcBef>
              <a:spcAft>
                <a:spcPts val="0"/>
              </a:spcAft>
              <a:buClr>
                <a:schemeClr val="dk1"/>
              </a:buClr>
              <a:buSzPts val="1200"/>
              <a:buNone/>
              <a:defRPr sz="1200"/>
            </a:lvl2pPr>
            <a:lvl3pPr marL="1371600" lvl="2" indent="-228600" algn="l">
              <a:lnSpc>
                <a:spcPct val="100000"/>
              </a:lnSpc>
              <a:spcBef>
                <a:spcPts val="200"/>
              </a:spcBef>
              <a:spcAft>
                <a:spcPts val="0"/>
              </a:spcAft>
              <a:buClr>
                <a:schemeClr val="dk1"/>
              </a:buClr>
              <a:buSzPts val="1000"/>
              <a:buNone/>
              <a:defRPr sz="1000"/>
            </a:lvl3pPr>
            <a:lvl4pPr marL="1828800" lvl="3" indent="-228600" algn="l">
              <a:lnSpc>
                <a:spcPct val="100000"/>
              </a:lnSpc>
              <a:spcBef>
                <a:spcPts val="180"/>
              </a:spcBef>
              <a:spcAft>
                <a:spcPts val="0"/>
              </a:spcAft>
              <a:buClr>
                <a:schemeClr val="dk1"/>
              </a:buClr>
              <a:buSzPts val="900"/>
              <a:buNone/>
              <a:defRPr sz="900"/>
            </a:lvl4pPr>
            <a:lvl5pPr marL="2286000" lvl="4" indent="-228600" algn="l">
              <a:lnSpc>
                <a:spcPct val="100000"/>
              </a:lnSpc>
              <a:spcBef>
                <a:spcPts val="180"/>
              </a:spcBef>
              <a:spcAft>
                <a:spcPts val="0"/>
              </a:spcAft>
              <a:buClr>
                <a:schemeClr val="dk1"/>
              </a:buClr>
              <a:buSzPts val="900"/>
              <a:buNone/>
              <a:defRPr sz="900"/>
            </a:lvl5pPr>
            <a:lvl6pPr marL="2743200" lvl="5" indent="-228600" algn="l">
              <a:lnSpc>
                <a:spcPct val="100000"/>
              </a:lnSpc>
              <a:spcBef>
                <a:spcPts val="180"/>
              </a:spcBef>
              <a:spcAft>
                <a:spcPts val="0"/>
              </a:spcAft>
              <a:buClr>
                <a:schemeClr val="dk1"/>
              </a:buClr>
              <a:buSzPts val="900"/>
              <a:buNone/>
              <a:defRPr sz="900"/>
            </a:lvl6pPr>
            <a:lvl7pPr marL="3200400" lvl="6" indent="-228600" algn="l">
              <a:lnSpc>
                <a:spcPct val="100000"/>
              </a:lnSpc>
              <a:spcBef>
                <a:spcPts val="180"/>
              </a:spcBef>
              <a:spcAft>
                <a:spcPts val="0"/>
              </a:spcAft>
              <a:buClr>
                <a:schemeClr val="dk1"/>
              </a:buClr>
              <a:buSzPts val="900"/>
              <a:buNone/>
              <a:defRPr sz="900"/>
            </a:lvl7pPr>
            <a:lvl8pPr marL="3657600" lvl="7" indent="-228600" algn="l">
              <a:lnSpc>
                <a:spcPct val="100000"/>
              </a:lnSpc>
              <a:spcBef>
                <a:spcPts val="180"/>
              </a:spcBef>
              <a:spcAft>
                <a:spcPts val="0"/>
              </a:spcAft>
              <a:buClr>
                <a:schemeClr val="dk1"/>
              </a:buClr>
              <a:buSzPts val="900"/>
              <a:buNone/>
              <a:defRPr sz="900"/>
            </a:lvl8pPr>
            <a:lvl9pPr marL="4114800" lvl="8" indent="-228600" algn="l">
              <a:lnSpc>
                <a:spcPct val="100000"/>
              </a:lnSpc>
              <a:spcBef>
                <a:spcPts val="180"/>
              </a:spcBef>
              <a:spcAft>
                <a:spcPts val="0"/>
              </a:spcAft>
              <a:buClr>
                <a:schemeClr val="dk1"/>
              </a:buClr>
              <a:buSzPts val="900"/>
              <a:buNone/>
              <a:defRPr sz="900"/>
            </a:lvl9pPr>
          </a:lstStyle>
          <a:p>
            <a:endParaRPr/>
          </a:p>
        </p:txBody>
      </p:sp>
      <p:sp>
        <p:nvSpPr>
          <p:cNvPr id="62" name="Google Shape;62;p9"/>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3" name="Google Shape;63;p9"/>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4" name="Google Shape;64;p9"/>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65"/>
        <p:cNvGrpSpPr/>
        <p:nvPr/>
      </p:nvGrpSpPr>
      <p:grpSpPr>
        <a:xfrm>
          <a:off x="0" y="0"/>
          <a:ext cx="0" cy="0"/>
          <a:chOff x="0" y="0"/>
          <a:chExt cx="0" cy="0"/>
        </a:xfrm>
      </p:grpSpPr>
      <p:sp>
        <p:nvSpPr>
          <p:cNvPr id="66" name="Google Shape;66;p10"/>
          <p:cNvSpPr txBox="1">
            <a:spLocks noGrp="1"/>
          </p:cNvSpPr>
          <p:nvPr>
            <p:ph type="title"/>
          </p:nvPr>
        </p:nvSpPr>
        <p:spPr>
          <a:xfrm>
            <a:off x="1792288" y="4800600"/>
            <a:ext cx="5486400" cy="566738"/>
          </a:xfrm>
          <a:prstGeom prst="rect">
            <a:avLst/>
          </a:prstGeom>
          <a:noFill/>
          <a:ln>
            <a:noFill/>
          </a:ln>
        </p:spPr>
        <p:txBody>
          <a:bodyPr spcFirstLastPara="1" wrap="square" lIns="91425" tIns="45700" rIns="91425" bIns="45700" anchor="b" anchorCtr="0">
            <a:normAutofit/>
          </a:bodyPr>
          <a:lstStyle>
            <a:lvl1pPr lvl="0" algn="l">
              <a:lnSpc>
                <a:spcPct val="100000"/>
              </a:lnSpc>
              <a:spcBef>
                <a:spcPts val="0"/>
              </a:spcBef>
              <a:spcAft>
                <a:spcPts val="0"/>
              </a:spcAft>
              <a:buClr>
                <a:schemeClr val="dk1"/>
              </a:buClr>
              <a:buSzPts val="2000"/>
              <a:buFont typeface="Calibri"/>
              <a:buNone/>
              <a:defRPr sz="2000" b="1"/>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7" name="Google Shape;67;p10"/>
          <p:cNvSpPr>
            <a:spLocks noGrp="1"/>
          </p:cNvSpPr>
          <p:nvPr>
            <p:ph type="pic" idx="2"/>
          </p:nvPr>
        </p:nvSpPr>
        <p:spPr>
          <a:xfrm>
            <a:off x="1792288" y="612775"/>
            <a:ext cx="5486400" cy="4114800"/>
          </a:xfrm>
          <a:prstGeom prst="rect">
            <a:avLst/>
          </a:prstGeom>
          <a:noFill/>
          <a:ln>
            <a:noFill/>
          </a:ln>
        </p:spPr>
        <p:txBody>
          <a:bodyPr spcFirstLastPara="1" wrap="square" lIns="91425" tIns="45700" rIns="91425" bIns="45700" anchor="t" anchorCtr="0">
            <a:noAutofit/>
          </a:bodyPr>
          <a:lstStyle>
            <a:lvl1pPr marR="0" lvl="0" algn="l" rtl="0">
              <a:lnSpc>
                <a:spcPct val="100000"/>
              </a:lnSpc>
              <a:spcBef>
                <a:spcPts val="640"/>
              </a:spcBef>
              <a:spcAft>
                <a:spcPts val="0"/>
              </a:spcAft>
              <a:buClr>
                <a:schemeClr val="dk1"/>
              </a:buClr>
              <a:buSzPts val="3200"/>
              <a:buFont typeface="Arial"/>
              <a:buNone/>
              <a:defRPr sz="3200" b="0" i="0" u="none" strike="noStrike" cap="none">
                <a:solidFill>
                  <a:schemeClr val="dk1"/>
                </a:solidFill>
                <a:latin typeface="Calibri"/>
                <a:ea typeface="Calibri"/>
                <a:cs typeface="Calibri"/>
                <a:sym typeface="Calibri"/>
              </a:defRPr>
            </a:lvl1pPr>
            <a:lvl2pPr marR="0" lvl="1" algn="l" rtl="0">
              <a:lnSpc>
                <a:spcPct val="100000"/>
              </a:lnSpc>
              <a:spcBef>
                <a:spcPts val="560"/>
              </a:spcBef>
              <a:spcAft>
                <a:spcPts val="0"/>
              </a:spcAft>
              <a:buClr>
                <a:schemeClr val="dk1"/>
              </a:buClr>
              <a:buSzPts val="2800"/>
              <a:buFont typeface="Arial"/>
              <a:buNone/>
              <a:defRPr sz="2800" b="0" i="0" u="none" strike="noStrike" cap="none">
                <a:solidFill>
                  <a:schemeClr val="dk1"/>
                </a:solidFill>
                <a:latin typeface="Calibri"/>
                <a:ea typeface="Calibri"/>
                <a:cs typeface="Calibri"/>
                <a:sym typeface="Calibri"/>
              </a:defRPr>
            </a:lvl2pPr>
            <a:lvl3pPr marR="0" lvl="2" algn="l" rtl="0">
              <a:lnSpc>
                <a:spcPct val="100000"/>
              </a:lnSpc>
              <a:spcBef>
                <a:spcPts val="480"/>
              </a:spcBef>
              <a:spcAft>
                <a:spcPts val="0"/>
              </a:spcAft>
              <a:buClr>
                <a:schemeClr val="dk1"/>
              </a:buClr>
              <a:buSzPts val="2400"/>
              <a:buFont typeface="Arial"/>
              <a:buNone/>
              <a:defRPr sz="2400" b="0" i="0" u="none" strike="noStrike" cap="none">
                <a:solidFill>
                  <a:schemeClr val="dk1"/>
                </a:solidFill>
                <a:latin typeface="Calibri"/>
                <a:ea typeface="Calibri"/>
                <a:cs typeface="Calibri"/>
                <a:sym typeface="Calibri"/>
              </a:defRPr>
            </a:lvl3pPr>
            <a:lvl4pPr marR="0" lvl="3" algn="l" rtl="0">
              <a:lnSpc>
                <a:spcPct val="100000"/>
              </a:lnSpc>
              <a:spcBef>
                <a:spcPts val="4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4pPr>
            <a:lvl5pPr marR="0" lvl="4" algn="l" rtl="0">
              <a:lnSpc>
                <a:spcPct val="100000"/>
              </a:lnSpc>
              <a:spcBef>
                <a:spcPts val="4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5pPr>
            <a:lvl6pPr marR="0" lvl="5" algn="l" rtl="0">
              <a:lnSpc>
                <a:spcPct val="100000"/>
              </a:lnSpc>
              <a:spcBef>
                <a:spcPts val="4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6pPr>
            <a:lvl7pPr marR="0" lvl="6" algn="l" rtl="0">
              <a:lnSpc>
                <a:spcPct val="100000"/>
              </a:lnSpc>
              <a:spcBef>
                <a:spcPts val="4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7pPr>
            <a:lvl8pPr marR="0" lvl="7" algn="l" rtl="0">
              <a:lnSpc>
                <a:spcPct val="100000"/>
              </a:lnSpc>
              <a:spcBef>
                <a:spcPts val="4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8pPr>
            <a:lvl9pPr marR="0" lvl="8" algn="l" rtl="0">
              <a:lnSpc>
                <a:spcPct val="100000"/>
              </a:lnSpc>
              <a:spcBef>
                <a:spcPts val="4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9pPr>
          </a:lstStyle>
          <a:p>
            <a:endParaRPr/>
          </a:p>
        </p:txBody>
      </p:sp>
      <p:sp>
        <p:nvSpPr>
          <p:cNvPr id="68" name="Google Shape;68;p10"/>
          <p:cNvSpPr txBox="1">
            <a:spLocks noGrp="1"/>
          </p:cNvSpPr>
          <p:nvPr>
            <p:ph type="body" idx="1"/>
          </p:nvPr>
        </p:nvSpPr>
        <p:spPr>
          <a:xfrm>
            <a:off x="1792288" y="5367338"/>
            <a:ext cx="5486400" cy="804862"/>
          </a:xfrm>
          <a:prstGeom prst="rect">
            <a:avLst/>
          </a:prstGeom>
          <a:noFill/>
          <a:ln>
            <a:noFill/>
          </a:ln>
        </p:spPr>
        <p:txBody>
          <a:bodyPr spcFirstLastPara="1" wrap="square" lIns="91425" tIns="45700" rIns="91425" bIns="45700" anchor="t" anchorCtr="0">
            <a:normAutofit/>
          </a:bodyPr>
          <a:lstStyle>
            <a:lvl1pPr marL="457200" lvl="0" indent="-228600" algn="l">
              <a:lnSpc>
                <a:spcPct val="100000"/>
              </a:lnSpc>
              <a:spcBef>
                <a:spcPts val="280"/>
              </a:spcBef>
              <a:spcAft>
                <a:spcPts val="0"/>
              </a:spcAft>
              <a:buClr>
                <a:schemeClr val="dk1"/>
              </a:buClr>
              <a:buSzPts val="1400"/>
              <a:buNone/>
              <a:defRPr sz="1400"/>
            </a:lvl1pPr>
            <a:lvl2pPr marL="914400" lvl="1" indent="-228600" algn="l">
              <a:lnSpc>
                <a:spcPct val="100000"/>
              </a:lnSpc>
              <a:spcBef>
                <a:spcPts val="240"/>
              </a:spcBef>
              <a:spcAft>
                <a:spcPts val="0"/>
              </a:spcAft>
              <a:buClr>
                <a:schemeClr val="dk1"/>
              </a:buClr>
              <a:buSzPts val="1200"/>
              <a:buNone/>
              <a:defRPr sz="1200"/>
            </a:lvl2pPr>
            <a:lvl3pPr marL="1371600" lvl="2" indent="-228600" algn="l">
              <a:lnSpc>
                <a:spcPct val="100000"/>
              </a:lnSpc>
              <a:spcBef>
                <a:spcPts val="200"/>
              </a:spcBef>
              <a:spcAft>
                <a:spcPts val="0"/>
              </a:spcAft>
              <a:buClr>
                <a:schemeClr val="dk1"/>
              </a:buClr>
              <a:buSzPts val="1000"/>
              <a:buNone/>
              <a:defRPr sz="1000"/>
            </a:lvl3pPr>
            <a:lvl4pPr marL="1828800" lvl="3" indent="-228600" algn="l">
              <a:lnSpc>
                <a:spcPct val="100000"/>
              </a:lnSpc>
              <a:spcBef>
                <a:spcPts val="180"/>
              </a:spcBef>
              <a:spcAft>
                <a:spcPts val="0"/>
              </a:spcAft>
              <a:buClr>
                <a:schemeClr val="dk1"/>
              </a:buClr>
              <a:buSzPts val="900"/>
              <a:buNone/>
              <a:defRPr sz="900"/>
            </a:lvl4pPr>
            <a:lvl5pPr marL="2286000" lvl="4" indent="-228600" algn="l">
              <a:lnSpc>
                <a:spcPct val="100000"/>
              </a:lnSpc>
              <a:spcBef>
                <a:spcPts val="180"/>
              </a:spcBef>
              <a:spcAft>
                <a:spcPts val="0"/>
              </a:spcAft>
              <a:buClr>
                <a:schemeClr val="dk1"/>
              </a:buClr>
              <a:buSzPts val="900"/>
              <a:buNone/>
              <a:defRPr sz="900"/>
            </a:lvl5pPr>
            <a:lvl6pPr marL="2743200" lvl="5" indent="-228600" algn="l">
              <a:lnSpc>
                <a:spcPct val="100000"/>
              </a:lnSpc>
              <a:spcBef>
                <a:spcPts val="180"/>
              </a:spcBef>
              <a:spcAft>
                <a:spcPts val="0"/>
              </a:spcAft>
              <a:buClr>
                <a:schemeClr val="dk1"/>
              </a:buClr>
              <a:buSzPts val="900"/>
              <a:buNone/>
              <a:defRPr sz="900"/>
            </a:lvl6pPr>
            <a:lvl7pPr marL="3200400" lvl="6" indent="-228600" algn="l">
              <a:lnSpc>
                <a:spcPct val="100000"/>
              </a:lnSpc>
              <a:spcBef>
                <a:spcPts val="180"/>
              </a:spcBef>
              <a:spcAft>
                <a:spcPts val="0"/>
              </a:spcAft>
              <a:buClr>
                <a:schemeClr val="dk1"/>
              </a:buClr>
              <a:buSzPts val="900"/>
              <a:buNone/>
              <a:defRPr sz="900"/>
            </a:lvl7pPr>
            <a:lvl8pPr marL="3657600" lvl="7" indent="-228600" algn="l">
              <a:lnSpc>
                <a:spcPct val="100000"/>
              </a:lnSpc>
              <a:spcBef>
                <a:spcPts val="180"/>
              </a:spcBef>
              <a:spcAft>
                <a:spcPts val="0"/>
              </a:spcAft>
              <a:buClr>
                <a:schemeClr val="dk1"/>
              </a:buClr>
              <a:buSzPts val="900"/>
              <a:buNone/>
              <a:defRPr sz="900"/>
            </a:lvl8pPr>
            <a:lvl9pPr marL="4114800" lvl="8" indent="-228600" algn="l">
              <a:lnSpc>
                <a:spcPct val="100000"/>
              </a:lnSpc>
              <a:spcBef>
                <a:spcPts val="180"/>
              </a:spcBef>
              <a:spcAft>
                <a:spcPts val="0"/>
              </a:spcAft>
              <a:buClr>
                <a:schemeClr val="dk1"/>
              </a:buClr>
              <a:buSzPts val="900"/>
              <a:buNone/>
              <a:defRPr sz="900"/>
            </a:lvl9pPr>
          </a:lstStyle>
          <a:p>
            <a:endParaRPr/>
          </a:p>
        </p:txBody>
      </p:sp>
      <p:sp>
        <p:nvSpPr>
          <p:cNvPr id="69" name="Google Shape;69;p10"/>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0" name="Google Shape;70;p10"/>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1" name="Google Shape;71;p10"/>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72"/>
        <p:cNvGrpSpPr/>
        <p:nvPr/>
      </p:nvGrpSpPr>
      <p:grpSpPr>
        <a:xfrm>
          <a:off x="0" y="0"/>
          <a:ext cx="0" cy="0"/>
          <a:chOff x="0" y="0"/>
          <a:chExt cx="0" cy="0"/>
        </a:xfrm>
      </p:grpSpPr>
      <p:sp>
        <p:nvSpPr>
          <p:cNvPr id="73" name="Google Shape;73;p11"/>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lvl1pPr lvl="0" algn="ctr">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4" name="Google Shape;74;p11"/>
          <p:cNvSpPr txBox="1">
            <a:spLocks noGrp="1"/>
          </p:cNvSpPr>
          <p:nvPr>
            <p:ph type="body" idx="1"/>
          </p:nvPr>
        </p:nvSpPr>
        <p:spPr>
          <a:xfrm rot="5400000">
            <a:off x="2309018" y="-251619"/>
            <a:ext cx="4525963" cy="8229600"/>
          </a:xfrm>
          <a:prstGeom prst="rect">
            <a:avLst/>
          </a:prstGeom>
          <a:noFill/>
          <a:ln>
            <a:noFill/>
          </a:ln>
        </p:spPr>
        <p:txBody>
          <a:bodyPr spcFirstLastPara="1" wrap="square" lIns="91425" tIns="45700" rIns="91425" bIns="45700" anchor="t" anchorCtr="0">
            <a:normAutofit/>
          </a:bodyPr>
          <a:lstStyle>
            <a:lvl1pPr marL="457200" lvl="0" indent="-342900" algn="l">
              <a:lnSpc>
                <a:spcPct val="100000"/>
              </a:lnSpc>
              <a:spcBef>
                <a:spcPts val="360"/>
              </a:spcBef>
              <a:spcAft>
                <a:spcPts val="0"/>
              </a:spcAft>
              <a:buClr>
                <a:schemeClr val="dk1"/>
              </a:buClr>
              <a:buSzPts val="1800"/>
              <a:buChar char="•"/>
              <a:defRPr/>
            </a:lvl1pPr>
            <a:lvl2pPr marL="914400" lvl="1" indent="-342900" algn="l">
              <a:lnSpc>
                <a:spcPct val="100000"/>
              </a:lnSpc>
              <a:spcBef>
                <a:spcPts val="360"/>
              </a:spcBef>
              <a:spcAft>
                <a:spcPts val="0"/>
              </a:spcAft>
              <a:buClr>
                <a:schemeClr val="dk1"/>
              </a:buClr>
              <a:buSzPts val="1800"/>
              <a:buChar char="–"/>
              <a:defRPr/>
            </a:lvl2pPr>
            <a:lvl3pPr marL="1371600" lvl="2" indent="-342900" algn="l">
              <a:lnSpc>
                <a:spcPct val="100000"/>
              </a:lnSpc>
              <a:spcBef>
                <a:spcPts val="360"/>
              </a:spcBef>
              <a:spcAft>
                <a:spcPts val="0"/>
              </a:spcAft>
              <a:buClr>
                <a:schemeClr val="dk1"/>
              </a:buClr>
              <a:buSzPts val="1800"/>
              <a:buChar char="•"/>
              <a:defRPr/>
            </a:lvl3pPr>
            <a:lvl4pPr marL="1828800" lvl="3" indent="-342900" algn="l">
              <a:lnSpc>
                <a:spcPct val="100000"/>
              </a:lnSpc>
              <a:spcBef>
                <a:spcPts val="360"/>
              </a:spcBef>
              <a:spcAft>
                <a:spcPts val="0"/>
              </a:spcAft>
              <a:buClr>
                <a:schemeClr val="dk1"/>
              </a:buClr>
              <a:buSzPts val="1800"/>
              <a:buChar char="–"/>
              <a:defRPr/>
            </a:lvl4pPr>
            <a:lvl5pPr marL="2286000" lvl="4" indent="-342900" algn="l">
              <a:lnSpc>
                <a:spcPct val="100000"/>
              </a:lnSpc>
              <a:spcBef>
                <a:spcPts val="360"/>
              </a:spcBef>
              <a:spcAft>
                <a:spcPts val="0"/>
              </a:spcAft>
              <a:buClr>
                <a:schemeClr val="dk1"/>
              </a:buClr>
              <a:buSzPts val="1800"/>
              <a:buChar char="»"/>
              <a:defRPr/>
            </a:lvl5pPr>
            <a:lvl6pPr marL="2743200" lvl="5" indent="-342900" algn="l">
              <a:lnSpc>
                <a:spcPct val="100000"/>
              </a:lnSpc>
              <a:spcBef>
                <a:spcPts val="360"/>
              </a:spcBef>
              <a:spcAft>
                <a:spcPts val="0"/>
              </a:spcAft>
              <a:buClr>
                <a:schemeClr val="dk1"/>
              </a:buClr>
              <a:buSzPts val="1800"/>
              <a:buChar char="•"/>
              <a:defRPr/>
            </a:lvl6pPr>
            <a:lvl7pPr marL="3200400" lvl="6" indent="-342900" algn="l">
              <a:lnSpc>
                <a:spcPct val="100000"/>
              </a:lnSpc>
              <a:spcBef>
                <a:spcPts val="360"/>
              </a:spcBef>
              <a:spcAft>
                <a:spcPts val="0"/>
              </a:spcAft>
              <a:buClr>
                <a:schemeClr val="dk1"/>
              </a:buClr>
              <a:buSzPts val="1800"/>
              <a:buChar char="•"/>
              <a:defRPr/>
            </a:lvl7pPr>
            <a:lvl8pPr marL="3657600" lvl="7" indent="-342900" algn="l">
              <a:lnSpc>
                <a:spcPct val="100000"/>
              </a:lnSpc>
              <a:spcBef>
                <a:spcPts val="360"/>
              </a:spcBef>
              <a:spcAft>
                <a:spcPts val="0"/>
              </a:spcAft>
              <a:buClr>
                <a:schemeClr val="dk1"/>
              </a:buClr>
              <a:buSzPts val="1800"/>
              <a:buChar char="•"/>
              <a:defRPr/>
            </a:lvl8pPr>
            <a:lvl9pPr marL="4114800" lvl="8" indent="-342900" algn="l">
              <a:lnSpc>
                <a:spcPct val="100000"/>
              </a:lnSpc>
              <a:spcBef>
                <a:spcPts val="360"/>
              </a:spcBef>
              <a:spcAft>
                <a:spcPts val="0"/>
              </a:spcAft>
              <a:buClr>
                <a:schemeClr val="dk1"/>
              </a:buClr>
              <a:buSzPts val="1800"/>
              <a:buChar char="•"/>
              <a:defRPr/>
            </a:lvl9pPr>
          </a:lstStyle>
          <a:p>
            <a:endParaRPr/>
          </a:p>
        </p:txBody>
      </p:sp>
      <p:sp>
        <p:nvSpPr>
          <p:cNvPr id="75" name="Google Shape;75;p11"/>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6" name="Google Shape;76;p11"/>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7" name="Google Shape;77;p11"/>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78"/>
        <p:cNvGrpSpPr/>
        <p:nvPr/>
      </p:nvGrpSpPr>
      <p:grpSpPr>
        <a:xfrm>
          <a:off x="0" y="0"/>
          <a:ext cx="0" cy="0"/>
          <a:chOff x="0" y="0"/>
          <a:chExt cx="0" cy="0"/>
        </a:xfrm>
      </p:grpSpPr>
      <p:sp>
        <p:nvSpPr>
          <p:cNvPr id="79" name="Google Shape;79;p12"/>
          <p:cNvSpPr txBox="1">
            <a:spLocks noGrp="1"/>
          </p:cNvSpPr>
          <p:nvPr>
            <p:ph type="title"/>
          </p:nvPr>
        </p:nvSpPr>
        <p:spPr>
          <a:xfrm rot="5400000">
            <a:off x="4732337" y="2171700"/>
            <a:ext cx="5851525" cy="2057400"/>
          </a:xfrm>
          <a:prstGeom prst="rect">
            <a:avLst/>
          </a:prstGeom>
          <a:noFill/>
          <a:ln>
            <a:noFill/>
          </a:ln>
        </p:spPr>
        <p:txBody>
          <a:bodyPr spcFirstLastPara="1" wrap="square" lIns="91425" tIns="45700" rIns="91425" bIns="45700" anchor="ctr" anchorCtr="0">
            <a:normAutofit/>
          </a:bodyPr>
          <a:lstStyle>
            <a:lvl1pPr lvl="0" algn="ctr">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0" name="Google Shape;80;p12"/>
          <p:cNvSpPr txBox="1">
            <a:spLocks noGrp="1"/>
          </p:cNvSpPr>
          <p:nvPr>
            <p:ph type="body" idx="1"/>
          </p:nvPr>
        </p:nvSpPr>
        <p:spPr>
          <a:xfrm rot="5400000">
            <a:off x="541338" y="190501"/>
            <a:ext cx="5851525" cy="6019800"/>
          </a:xfrm>
          <a:prstGeom prst="rect">
            <a:avLst/>
          </a:prstGeom>
          <a:noFill/>
          <a:ln>
            <a:noFill/>
          </a:ln>
        </p:spPr>
        <p:txBody>
          <a:bodyPr spcFirstLastPara="1" wrap="square" lIns="91425" tIns="45700" rIns="91425" bIns="45700" anchor="t" anchorCtr="0">
            <a:normAutofit/>
          </a:bodyPr>
          <a:lstStyle>
            <a:lvl1pPr marL="457200" lvl="0" indent="-342900" algn="l">
              <a:lnSpc>
                <a:spcPct val="100000"/>
              </a:lnSpc>
              <a:spcBef>
                <a:spcPts val="360"/>
              </a:spcBef>
              <a:spcAft>
                <a:spcPts val="0"/>
              </a:spcAft>
              <a:buClr>
                <a:schemeClr val="dk1"/>
              </a:buClr>
              <a:buSzPts val="1800"/>
              <a:buChar char="•"/>
              <a:defRPr/>
            </a:lvl1pPr>
            <a:lvl2pPr marL="914400" lvl="1" indent="-342900" algn="l">
              <a:lnSpc>
                <a:spcPct val="100000"/>
              </a:lnSpc>
              <a:spcBef>
                <a:spcPts val="360"/>
              </a:spcBef>
              <a:spcAft>
                <a:spcPts val="0"/>
              </a:spcAft>
              <a:buClr>
                <a:schemeClr val="dk1"/>
              </a:buClr>
              <a:buSzPts val="1800"/>
              <a:buChar char="–"/>
              <a:defRPr/>
            </a:lvl2pPr>
            <a:lvl3pPr marL="1371600" lvl="2" indent="-342900" algn="l">
              <a:lnSpc>
                <a:spcPct val="100000"/>
              </a:lnSpc>
              <a:spcBef>
                <a:spcPts val="360"/>
              </a:spcBef>
              <a:spcAft>
                <a:spcPts val="0"/>
              </a:spcAft>
              <a:buClr>
                <a:schemeClr val="dk1"/>
              </a:buClr>
              <a:buSzPts val="1800"/>
              <a:buChar char="•"/>
              <a:defRPr/>
            </a:lvl3pPr>
            <a:lvl4pPr marL="1828800" lvl="3" indent="-342900" algn="l">
              <a:lnSpc>
                <a:spcPct val="100000"/>
              </a:lnSpc>
              <a:spcBef>
                <a:spcPts val="360"/>
              </a:spcBef>
              <a:spcAft>
                <a:spcPts val="0"/>
              </a:spcAft>
              <a:buClr>
                <a:schemeClr val="dk1"/>
              </a:buClr>
              <a:buSzPts val="1800"/>
              <a:buChar char="–"/>
              <a:defRPr/>
            </a:lvl4pPr>
            <a:lvl5pPr marL="2286000" lvl="4" indent="-342900" algn="l">
              <a:lnSpc>
                <a:spcPct val="100000"/>
              </a:lnSpc>
              <a:spcBef>
                <a:spcPts val="360"/>
              </a:spcBef>
              <a:spcAft>
                <a:spcPts val="0"/>
              </a:spcAft>
              <a:buClr>
                <a:schemeClr val="dk1"/>
              </a:buClr>
              <a:buSzPts val="1800"/>
              <a:buChar char="»"/>
              <a:defRPr/>
            </a:lvl5pPr>
            <a:lvl6pPr marL="2743200" lvl="5" indent="-342900" algn="l">
              <a:lnSpc>
                <a:spcPct val="100000"/>
              </a:lnSpc>
              <a:spcBef>
                <a:spcPts val="360"/>
              </a:spcBef>
              <a:spcAft>
                <a:spcPts val="0"/>
              </a:spcAft>
              <a:buClr>
                <a:schemeClr val="dk1"/>
              </a:buClr>
              <a:buSzPts val="1800"/>
              <a:buChar char="•"/>
              <a:defRPr/>
            </a:lvl6pPr>
            <a:lvl7pPr marL="3200400" lvl="6" indent="-342900" algn="l">
              <a:lnSpc>
                <a:spcPct val="100000"/>
              </a:lnSpc>
              <a:spcBef>
                <a:spcPts val="360"/>
              </a:spcBef>
              <a:spcAft>
                <a:spcPts val="0"/>
              </a:spcAft>
              <a:buClr>
                <a:schemeClr val="dk1"/>
              </a:buClr>
              <a:buSzPts val="1800"/>
              <a:buChar char="•"/>
              <a:defRPr/>
            </a:lvl7pPr>
            <a:lvl8pPr marL="3657600" lvl="7" indent="-342900" algn="l">
              <a:lnSpc>
                <a:spcPct val="100000"/>
              </a:lnSpc>
              <a:spcBef>
                <a:spcPts val="360"/>
              </a:spcBef>
              <a:spcAft>
                <a:spcPts val="0"/>
              </a:spcAft>
              <a:buClr>
                <a:schemeClr val="dk1"/>
              </a:buClr>
              <a:buSzPts val="1800"/>
              <a:buChar char="•"/>
              <a:defRPr/>
            </a:lvl8pPr>
            <a:lvl9pPr marL="4114800" lvl="8" indent="-342900" algn="l">
              <a:lnSpc>
                <a:spcPct val="100000"/>
              </a:lnSpc>
              <a:spcBef>
                <a:spcPts val="360"/>
              </a:spcBef>
              <a:spcAft>
                <a:spcPts val="0"/>
              </a:spcAft>
              <a:buClr>
                <a:schemeClr val="dk1"/>
              </a:buClr>
              <a:buSzPts val="1800"/>
              <a:buChar char="•"/>
              <a:defRPr/>
            </a:lvl9pPr>
          </a:lstStyle>
          <a:p>
            <a:endParaRPr/>
          </a:p>
        </p:txBody>
      </p:sp>
      <p:sp>
        <p:nvSpPr>
          <p:cNvPr id="81" name="Google Shape;81;p12"/>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2" name="Google Shape;82;p12"/>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3" name="Google Shape;83;p12"/>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sp>
        <p:nvSpPr>
          <p:cNvPr id="10" name="Google Shape;10;p1"/>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lvl1pPr marR="0" lvl="0" algn="ctr" rtl="0">
              <a:lnSpc>
                <a:spcPct val="10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11" name="Google Shape;11;p1"/>
          <p:cNvSpPr txBox="1">
            <a:spLocks noGrp="1"/>
          </p:cNvSpPr>
          <p:nvPr>
            <p:ph type="body" idx="1"/>
          </p:nvPr>
        </p:nvSpPr>
        <p:spPr>
          <a:xfrm>
            <a:off x="457200" y="1600200"/>
            <a:ext cx="8229600" cy="4525963"/>
          </a:xfrm>
          <a:prstGeom prst="rect">
            <a:avLst/>
          </a:prstGeom>
          <a:noFill/>
          <a:ln>
            <a:noFill/>
          </a:ln>
        </p:spPr>
        <p:txBody>
          <a:bodyPr spcFirstLastPara="1" wrap="square" lIns="91425" tIns="45700" rIns="91425" bIns="45700" anchor="t" anchorCtr="0">
            <a:normAutofit/>
          </a:bodyPr>
          <a:lstStyle>
            <a:lvl1pPr marL="457200" marR="0" lvl="0" indent="-431800" algn="l" rtl="0">
              <a:lnSpc>
                <a:spcPct val="100000"/>
              </a:lnSpc>
              <a:spcBef>
                <a:spcPts val="640"/>
              </a:spcBef>
              <a:spcAft>
                <a:spcPts val="0"/>
              </a:spcAft>
              <a:buClr>
                <a:schemeClr val="dk1"/>
              </a:buClr>
              <a:buSzPts val="3200"/>
              <a:buFont typeface="Arial"/>
              <a:buChar char="•"/>
              <a:defRPr sz="3200" b="0" i="0" u="none" strike="noStrike" cap="none">
                <a:solidFill>
                  <a:schemeClr val="dk1"/>
                </a:solidFill>
                <a:latin typeface="Calibri"/>
                <a:ea typeface="Calibri"/>
                <a:cs typeface="Calibri"/>
                <a:sym typeface="Calibri"/>
              </a:defRPr>
            </a:lvl1pPr>
            <a:lvl2pPr marL="914400" marR="0" lvl="1" indent="-406400" algn="l" rtl="0">
              <a:lnSpc>
                <a:spcPct val="100000"/>
              </a:lnSpc>
              <a:spcBef>
                <a:spcPts val="56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2pPr>
            <a:lvl3pPr marL="1371600" marR="0" lvl="2" indent="-381000" algn="l" rtl="0">
              <a:lnSpc>
                <a:spcPct val="100000"/>
              </a:lnSpc>
              <a:spcBef>
                <a:spcPts val="48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3pPr>
            <a:lvl4pPr marL="1828800" marR="0" lvl="3"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4pPr>
            <a:lvl5pPr marL="2286000" marR="0" lvl="4"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5pPr>
            <a:lvl6pPr marL="2743200" marR="0" lvl="5"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6pPr>
            <a:lvl7pPr marL="3200400" marR="0" lvl="6"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7pPr>
            <a:lvl8pPr marL="3657600" marR="0" lvl="7"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8pPr>
            <a:lvl9pPr marL="4114800" marR="0" lvl="8"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9pPr>
          </a:lstStyle>
          <a:p>
            <a:endParaRPr/>
          </a:p>
        </p:txBody>
      </p:sp>
      <p:sp>
        <p:nvSpPr>
          <p:cNvPr id="12" name="Google Shape;12;p1"/>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13" name="Google Shape;13;p1"/>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14" name="Google Shape;14;p1"/>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jpg"/></Relationships>
</file>

<file path=ppt/slides/_rels/slide3.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hyperlink" Target="https://university.which.co.uk/" TargetMode="External"/><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10.jpg"/><Relationship Id="rId5" Type="http://schemas.openxmlformats.org/officeDocument/2006/relationships/image" Target="../media/image9.png"/><Relationship Id="rId4" Type="http://schemas.openxmlformats.org/officeDocument/2006/relationships/hyperlink" Target="https://www.unifrog.org/" TargetMode="Externa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9.xml"/><Relationship Id="rId1" Type="http://schemas.openxmlformats.org/officeDocument/2006/relationships/slideLayout" Target="../slideLayouts/slideLayout1.xml"/><Relationship Id="rId5" Type="http://schemas.openxmlformats.org/officeDocument/2006/relationships/image" Target="../media/image13.png"/><Relationship Id="rId4" Type="http://schemas.openxmlformats.org/officeDocument/2006/relationships/image" Target="../media/image12.png"/></Relationships>
</file>

<file path=ppt/slides/_rels/slide10.xml.rels><?xml version="1.0" encoding="UTF-8" standalone="yes"?>
<Relationships xmlns="http://schemas.openxmlformats.org/package/2006/relationships"><Relationship Id="rId3" Type="http://schemas.openxmlformats.org/officeDocument/2006/relationships/hyperlink" Target="http://www.google.co.uk/url?sa=i&amp;rct=j&amp;q=&amp;esrc=s&amp;source=images&amp;cd=&amp;ved=0ahUKEwjRjKHsx4PVAhVJORQKHQ5JCo0QjRwIBw&amp;url=http://international.southwales.ac.uk/apply/eu/undergraduate&amp;psig=AFQjCNGKI5amSTKzu26DLH_RgH9UO6WQxg&amp;ust=1499942622526589" TargetMode="External"/><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14.jp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hyperlink" Target="https://www.google.co.uk/url?sa=i&amp;rct=j&amp;q=&amp;esrc=s&amp;source=images&amp;cd=&amp;cad=rja&amp;uact=8&amp;ved=0ahUKEwjm04z7yIPVAhWDwxQKHTXFAGgQjRwIBw&amp;url=https://www.407etr.com/en/payments/billing/pay-your-bill.html&amp;psig=AFQjCNG-FEjlh3kLcF4INHZW5XhDfCBeTQ&amp;ust=1499942919110318" TargetMode="External"/><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image" Target="../media/image16.jpg"/></Relationships>
</file>

<file path=ppt/slides/_rels/slide17.xml.rels><?xml version="1.0" encoding="UTF-8" standalone="yes"?>
<Relationships xmlns="http://schemas.openxmlformats.org/package/2006/relationships"><Relationship Id="rId3" Type="http://schemas.openxmlformats.org/officeDocument/2006/relationships/hyperlink" Target="https://www.google.co.uk/url?sa=i&amp;rct=j&amp;q=&amp;esrc=s&amp;source=images&amp;cd=&amp;cad=rja&amp;uact=8&amp;ved=0ahUKEwiqvffg8IPVAhVDPhQKHRmPAUoQjRwIBw&amp;url=https://www.pinterest.com/pin/288582288596613512/&amp;psig=AFQjCNERaNj3kyaqDtO4jB8YofuwLJizVQ&amp;ust=1499953559046186" TargetMode="External"/><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image" Target="../media/image17.jpg"/></Relationships>
</file>

<file path=ppt/slides/_rels/slide18.xml.rels><?xml version="1.0" encoding="UTF-8" standalone="yes"?>
<Relationships xmlns="http://schemas.openxmlformats.org/package/2006/relationships"><Relationship Id="rId8" Type="http://schemas.openxmlformats.org/officeDocument/2006/relationships/image" Target="../media/image20.jpg"/><Relationship Id="rId3" Type="http://schemas.openxmlformats.org/officeDocument/2006/relationships/image" Target="../media/image18.jpg"/><Relationship Id="rId7" Type="http://schemas.openxmlformats.org/officeDocument/2006/relationships/image" Target="../media/image19.png"/><Relationship Id="rId2" Type="http://schemas.openxmlformats.org/officeDocument/2006/relationships/notesSlide" Target="../notesSlides/notesSlide15.xml"/><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jp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8" Type="http://schemas.openxmlformats.org/officeDocument/2006/relationships/image" Target="../media/image10.jpg"/><Relationship Id="rId3" Type="http://schemas.openxmlformats.org/officeDocument/2006/relationships/hyperlink" Target="https://www.nhsbsa.nhs.uk/sites/default/files/2020-04/FINAL%20new%20funding%20FAQs%2029042020.pdf" TargetMode="External"/><Relationship Id="rId7" Type="http://schemas.openxmlformats.org/officeDocument/2006/relationships/image" Target="../media/image8.png"/><Relationship Id="rId2" Type="http://schemas.openxmlformats.org/officeDocument/2006/relationships/notesSlide" Target="../notesSlides/notesSlide16.xml"/><Relationship Id="rId1" Type="http://schemas.openxmlformats.org/officeDocument/2006/relationships/slideLayout" Target="../slideLayouts/slideLayout2.xml"/><Relationship Id="rId6" Type="http://schemas.openxmlformats.org/officeDocument/2006/relationships/image" Target="../media/image23.png"/><Relationship Id="rId5" Type="http://schemas.openxmlformats.org/officeDocument/2006/relationships/hyperlink" Target="https://www.unifrog.org/student/home" TargetMode="External"/><Relationship Id="rId4" Type="http://schemas.openxmlformats.org/officeDocument/2006/relationships/hyperlink" Target="https://www.thecompleteuniversityguide.co.uk/student-advice/finance/nhs-bursary#TheNHSbursaryandfundinginWales" TargetMode="External"/></Relationships>
</file>

<file path=ppt/slides/_rels/slide23.xml.rels><?xml version="1.0" encoding="UTF-8" standalone="yes"?>
<Relationships xmlns="http://schemas.openxmlformats.org/package/2006/relationships"><Relationship Id="rId3" Type="http://schemas.openxmlformats.org/officeDocument/2006/relationships/hyperlink" Target="https://www.youtube.com/watch?v=n5YAqAJ-r00" TargetMode="External"/><Relationship Id="rId2" Type="http://schemas.openxmlformats.org/officeDocument/2006/relationships/notesSlide" Target="../notesSlides/notesSlide17.xml"/><Relationship Id="rId1" Type="http://schemas.openxmlformats.org/officeDocument/2006/relationships/slideLayout" Target="../slideLayouts/slideLayout2.xml"/><Relationship Id="rId4" Type="http://schemas.openxmlformats.org/officeDocument/2006/relationships/image" Target="../media/image24.png"/></Relationships>
</file>

<file path=ppt/slides/_rels/slide24.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87"/>
        <p:cNvGrpSpPr/>
        <p:nvPr/>
      </p:nvGrpSpPr>
      <p:grpSpPr>
        <a:xfrm>
          <a:off x="0" y="0"/>
          <a:ext cx="0" cy="0"/>
          <a:chOff x="0" y="0"/>
          <a:chExt cx="0" cy="0"/>
        </a:xfrm>
      </p:grpSpPr>
      <p:sp>
        <p:nvSpPr>
          <p:cNvPr id="88" name="Google Shape;88;p13"/>
          <p:cNvSpPr txBox="1"/>
          <p:nvPr/>
        </p:nvSpPr>
        <p:spPr>
          <a:xfrm>
            <a:off x="432048" y="1942737"/>
            <a:ext cx="8460432" cy="92333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3600"/>
              <a:buFont typeface="Arial"/>
              <a:buNone/>
            </a:pPr>
            <a:r>
              <a:rPr lang="en-GB" sz="3600" b="1" i="0" u="none" strike="noStrike" cap="none">
                <a:solidFill>
                  <a:schemeClr val="dk1"/>
                </a:solidFill>
                <a:latin typeface="Calibri"/>
                <a:ea typeface="Calibri"/>
                <a:cs typeface="Calibri"/>
                <a:sym typeface="Calibri"/>
              </a:rPr>
              <a:t>The</a:t>
            </a:r>
            <a:r>
              <a:rPr lang="en-GB" sz="3600" b="1" i="0" u="none" strike="noStrike" cap="none">
                <a:solidFill>
                  <a:srgbClr val="FF0000"/>
                </a:solidFill>
                <a:latin typeface="Calibri"/>
                <a:ea typeface="Calibri"/>
                <a:cs typeface="Calibri"/>
                <a:sym typeface="Calibri"/>
              </a:rPr>
              <a:t> UCAS</a:t>
            </a:r>
            <a:r>
              <a:rPr lang="en-GB" sz="3600" b="1" i="0" u="none" strike="noStrike" cap="none">
                <a:solidFill>
                  <a:schemeClr val="dk1"/>
                </a:solidFill>
                <a:latin typeface="Calibri"/>
                <a:ea typeface="Calibri"/>
                <a:cs typeface="Calibri"/>
                <a:sym typeface="Calibri"/>
              </a:rPr>
              <a:t> Process at Upton Hall School</a:t>
            </a:r>
            <a:endParaRPr sz="1400" b="0" i="0" u="none" strike="noStrike" cap="none">
              <a:solidFill>
                <a:srgbClr val="000000"/>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Arial"/>
              <a:ea typeface="Arial"/>
              <a:cs typeface="Arial"/>
              <a:sym typeface="Arial"/>
            </a:endParaRPr>
          </a:p>
        </p:txBody>
      </p:sp>
      <p:sp>
        <p:nvSpPr>
          <p:cNvPr id="89" name="Google Shape;89;p13"/>
          <p:cNvSpPr/>
          <p:nvPr/>
        </p:nvSpPr>
        <p:spPr>
          <a:xfrm>
            <a:off x="34725" y="103380"/>
            <a:ext cx="2684555" cy="417262"/>
          </a:xfrm>
          <a:prstGeom prst="rect">
            <a:avLst/>
          </a:prstGeom>
          <a:solidFill>
            <a:srgbClr val="FFFFFF"/>
          </a:solidFill>
          <a:ln>
            <a:noFill/>
          </a:ln>
        </p:spPr>
        <p:txBody>
          <a:bodyPr spcFirstLastPara="1" wrap="square" lIns="36575" tIns="36575" rIns="36575" bIns="36575" anchor="t" anchorCtr="0">
            <a:noAutofit/>
          </a:bodyPr>
          <a:lstStyle/>
          <a:p>
            <a:pPr marL="0" marR="0" lvl="0" indent="0" algn="l" rtl="0">
              <a:lnSpc>
                <a:spcPct val="100000"/>
              </a:lnSpc>
              <a:spcBef>
                <a:spcPts val="0"/>
              </a:spcBef>
              <a:spcAft>
                <a:spcPts val="0"/>
              </a:spcAft>
              <a:buClr>
                <a:srgbClr val="595959"/>
              </a:buClr>
              <a:buSzPts val="2000"/>
              <a:buFont typeface="Arial"/>
              <a:buNone/>
            </a:pPr>
            <a:r>
              <a:rPr lang="en-GB" sz="1800" b="1" i="0" u="none" strike="noStrike" cap="none">
                <a:solidFill>
                  <a:srgbClr val="595959"/>
                </a:solidFill>
                <a:latin typeface="Arial"/>
                <a:ea typeface="Arial"/>
                <a:cs typeface="Arial"/>
                <a:sym typeface="Arial"/>
              </a:rPr>
              <a:t>SIXTH FORM </a:t>
            </a:r>
            <a:r>
              <a:rPr lang="en-GB" sz="1800" b="1" i="0" u="none" strike="noStrike" cap="none">
                <a:solidFill>
                  <a:srgbClr val="FF6600"/>
                </a:solidFill>
                <a:latin typeface="Arial"/>
                <a:ea typeface="Arial"/>
                <a:cs typeface="Arial"/>
                <a:sym typeface="Arial"/>
              </a:rPr>
              <a:t>@</a:t>
            </a:r>
            <a:r>
              <a:rPr lang="en-GB" sz="1800" b="1" i="0" u="none" strike="noStrike" cap="none">
                <a:solidFill>
                  <a:srgbClr val="000000"/>
                </a:solidFill>
                <a:latin typeface="Arial"/>
                <a:ea typeface="Arial"/>
                <a:cs typeface="Arial"/>
                <a:sym typeface="Arial"/>
              </a:rPr>
              <a:t> </a:t>
            </a:r>
            <a:r>
              <a:rPr lang="en-GB" sz="1800" b="1" i="0" u="none" strike="noStrike" cap="none">
                <a:solidFill>
                  <a:srgbClr val="595959"/>
                </a:solidFill>
                <a:latin typeface="Arial"/>
                <a:ea typeface="Arial"/>
                <a:cs typeface="Arial"/>
                <a:sym typeface="Arial"/>
              </a:rPr>
              <a:t>UPTON</a:t>
            </a:r>
            <a:endParaRPr sz="2800" b="1"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100"/>
              <a:buFont typeface="Calibri"/>
              <a:buNone/>
            </a:pPr>
            <a:endParaRPr sz="1100" b="0" i="0" u="none" strike="noStrike" cap="none">
              <a:solidFill>
                <a:schemeClr val="dk1"/>
              </a:solidFill>
              <a:latin typeface="Arial"/>
              <a:ea typeface="Arial"/>
              <a:cs typeface="Arial"/>
              <a:sym typeface="Arial"/>
            </a:endParaRPr>
          </a:p>
        </p:txBody>
      </p:sp>
      <p:sp>
        <p:nvSpPr>
          <p:cNvPr id="90" name="Google Shape;90;p13"/>
          <p:cNvSpPr/>
          <p:nvPr/>
        </p:nvSpPr>
        <p:spPr>
          <a:xfrm>
            <a:off x="0" y="476672"/>
            <a:ext cx="9144000" cy="6005151"/>
          </a:xfrm>
          <a:prstGeom prst="rect">
            <a:avLst/>
          </a:prstGeom>
          <a:solidFill>
            <a:srgbClr val="003300"/>
          </a:solidFill>
          <a:ln w="25400" cap="flat" cmpd="sng">
            <a:solidFill>
              <a:srgbClr val="395E89"/>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r>
              <a:rPr lang="en-GB" sz="4000" b="0" i="0" u="none" strike="noStrike" cap="none" dirty="0">
                <a:solidFill>
                  <a:schemeClr val="lt1"/>
                </a:solidFill>
                <a:latin typeface="Calibri"/>
                <a:ea typeface="Calibri"/>
                <a:cs typeface="Calibri"/>
                <a:sym typeface="Calibri"/>
              </a:rPr>
              <a:t>UCAS Parent Seminar</a:t>
            </a:r>
            <a:endParaRPr dirty="0"/>
          </a:p>
          <a:p>
            <a:pPr marL="0" marR="0" lvl="0" indent="0" algn="ctr" rtl="0">
              <a:lnSpc>
                <a:spcPct val="100000"/>
              </a:lnSpc>
              <a:spcBef>
                <a:spcPts val="0"/>
              </a:spcBef>
              <a:spcAft>
                <a:spcPts val="0"/>
              </a:spcAft>
              <a:buNone/>
            </a:pPr>
            <a:r>
              <a:rPr lang="en-GB" sz="3600" b="0" i="0" u="none" strike="noStrike" cap="none" dirty="0">
                <a:solidFill>
                  <a:schemeClr val="lt1"/>
                </a:solidFill>
                <a:latin typeface="Calibri"/>
                <a:ea typeface="Calibri"/>
                <a:cs typeface="Calibri"/>
                <a:sym typeface="Calibri"/>
              </a:rPr>
              <a:t>Tuesday 9 June 2026</a:t>
            </a:r>
            <a:endParaRPr sz="3600" b="0" i="0" u="none" strike="noStrike" cap="none" dirty="0">
              <a:solidFill>
                <a:schemeClr val="lt1"/>
              </a:solidFill>
              <a:latin typeface="Calibri"/>
              <a:ea typeface="Calibri"/>
              <a:cs typeface="Calibri"/>
              <a:sym typeface="Calibri"/>
            </a:endParaRPr>
          </a:p>
        </p:txBody>
      </p:sp>
      <p:cxnSp>
        <p:nvCxnSpPr>
          <p:cNvPr id="91" name="Google Shape;91;p13"/>
          <p:cNvCxnSpPr/>
          <p:nvPr/>
        </p:nvCxnSpPr>
        <p:spPr>
          <a:xfrm>
            <a:off x="1064871" y="3540011"/>
            <a:ext cx="7130005" cy="0"/>
          </a:xfrm>
          <a:prstGeom prst="straightConnector1">
            <a:avLst/>
          </a:prstGeom>
          <a:noFill/>
          <a:ln w="19050" cap="flat" cmpd="sng">
            <a:solidFill>
              <a:srgbClr val="FF6600"/>
            </a:solidFill>
            <a:prstDash val="solid"/>
            <a:round/>
            <a:headEnd type="none" w="sm" len="sm"/>
            <a:tailEnd type="none" w="sm" len="sm"/>
          </a:ln>
        </p:spPr>
      </p:cxnSp>
      <p:pic>
        <p:nvPicPr>
          <p:cNvPr id="92" name="Google Shape;92;p13"/>
          <p:cNvPicPr preferRelativeResize="0"/>
          <p:nvPr/>
        </p:nvPicPr>
        <p:blipFill rotWithShape="1">
          <a:blip r:embed="rId3">
            <a:alphaModFix/>
          </a:blip>
          <a:srcRect r="-2694"/>
          <a:stretch/>
        </p:blipFill>
        <p:spPr>
          <a:xfrm>
            <a:off x="7776927" y="624815"/>
            <a:ext cx="1254449" cy="1033305"/>
          </a:xfrm>
          <a:prstGeom prst="rect">
            <a:avLst/>
          </a:prstGeom>
          <a:noFill/>
          <a:ln>
            <a:noFill/>
          </a:ln>
        </p:spPr>
      </p:pic>
      <p:sp>
        <p:nvSpPr>
          <p:cNvPr id="93" name="Google Shape;93;p13"/>
          <p:cNvSpPr txBox="1"/>
          <p:nvPr/>
        </p:nvSpPr>
        <p:spPr>
          <a:xfrm>
            <a:off x="1064872" y="4288162"/>
            <a:ext cx="6901200" cy="338514"/>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r>
              <a:rPr lang="en-GB" sz="1600" b="0" i="1" u="none" strike="noStrike" cap="none" dirty="0">
                <a:solidFill>
                  <a:schemeClr val="lt1"/>
                </a:solidFill>
                <a:latin typeface="Calibri"/>
                <a:ea typeface="Calibri"/>
                <a:cs typeface="Calibri"/>
                <a:sym typeface="Calibri"/>
              </a:rPr>
              <a:t>with </a:t>
            </a:r>
            <a:r>
              <a:rPr lang="en-GB" sz="1600" b="0" i="0" u="none" strike="noStrike" cap="none" dirty="0">
                <a:solidFill>
                  <a:schemeClr val="lt1"/>
                </a:solidFill>
                <a:latin typeface="Calibri"/>
                <a:ea typeface="Calibri"/>
                <a:cs typeface="Calibri"/>
                <a:sym typeface="Calibri"/>
              </a:rPr>
              <a:t>Miss </a:t>
            </a:r>
            <a:r>
              <a:rPr lang="en-GB" sz="1600" dirty="0">
                <a:solidFill>
                  <a:schemeClr val="lt1"/>
                </a:solidFill>
                <a:latin typeface="Calibri"/>
                <a:ea typeface="Calibri"/>
                <a:cs typeface="Calibri"/>
                <a:sym typeface="Calibri"/>
              </a:rPr>
              <a:t>L</a:t>
            </a:r>
            <a:r>
              <a:rPr lang="en-GB" sz="1600" b="0" i="0" u="none" strike="noStrike" cap="none" dirty="0">
                <a:solidFill>
                  <a:schemeClr val="lt1"/>
                </a:solidFill>
                <a:latin typeface="Calibri"/>
                <a:ea typeface="Calibri"/>
                <a:cs typeface="Calibri"/>
                <a:sym typeface="Calibri"/>
              </a:rPr>
              <a:t> Griffiths (Director of Sixth Form), Mr B Fitzgerald (UCAS co-ordinator) </a:t>
            </a:r>
            <a:endParaRPr sz="1600" b="0" i="0" u="none" strike="noStrike" cap="none" dirty="0">
              <a:solidFill>
                <a:schemeClr val="lt1"/>
              </a:solidFill>
              <a:latin typeface="Calibri"/>
              <a:ea typeface="Calibri"/>
              <a:cs typeface="Calibri"/>
              <a:sym typeface="Calibri"/>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97"/>
        <p:cNvGrpSpPr/>
        <p:nvPr/>
      </p:nvGrpSpPr>
      <p:grpSpPr>
        <a:xfrm>
          <a:off x="0" y="0"/>
          <a:ext cx="0" cy="0"/>
          <a:chOff x="0" y="0"/>
          <a:chExt cx="0" cy="0"/>
        </a:xfrm>
      </p:grpSpPr>
      <p:sp>
        <p:nvSpPr>
          <p:cNvPr id="98" name="Google Shape;98;p14"/>
          <p:cNvSpPr/>
          <p:nvPr/>
        </p:nvSpPr>
        <p:spPr>
          <a:xfrm>
            <a:off x="0" y="6597352"/>
            <a:ext cx="9144000" cy="260648"/>
          </a:xfrm>
          <a:prstGeom prst="rect">
            <a:avLst/>
          </a:prstGeom>
          <a:solidFill>
            <a:srgbClr val="1D593B"/>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99" name="Google Shape;99;p14"/>
          <p:cNvPicPr preferRelativeResize="0"/>
          <p:nvPr/>
        </p:nvPicPr>
        <p:blipFill rotWithShape="1">
          <a:blip r:embed="rId3">
            <a:alphaModFix/>
          </a:blip>
          <a:srcRect l="21700" t="8827" r="27423" b="18709"/>
          <a:stretch/>
        </p:blipFill>
        <p:spPr>
          <a:xfrm>
            <a:off x="4860032" y="1001932"/>
            <a:ext cx="2719807" cy="2046287"/>
          </a:xfrm>
          <a:prstGeom prst="rect">
            <a:avLst/>
          </a:prstGeom>
          <a:noFill/>
          <a:ln>
            <a:noFill/>
          </a:ln>
        </p:spPr>
      </p:pic>
      <p:sp>
        <p:nvSpPr>
          <p:cNvPr id="100" name="Google Shape;100;p14"/>
          <p:cNvSpPr txBox="1"/>
          <p:nvPr/>
        </p:nvSpPr>
        <p:spPr>
          <a:xfrm>
            <a:off x="251520" y="345430"/>
            <a:ext cx="8460432" cy="92333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3600"/>
              <a:buFont typeface="Arial"/>
              <a:buNone/>
            </a:pPr>
            <a:r>
              <a:rPr lang="en-GB" sz="3600" b="1" i="0" u="none" strike="noStrike" cap="none">
                <a:solidFill>
                  <a:schemeClr val="dk1"/>
                </a:solidFill>
                <a:latin typeface="Calibri"/>
                <a:ea typeface="Calibri"/>
                <a:cs typeface="Calibri"/>
                <a:sym typeface="Calibri"/>
              </a:rPr>
              <a:t>The</a:t>
            </a:r>
            <a:r>
              <a:rPr lang="en-GB" sz="3600" b="1" i="0" u="none" strike="noStrike" cap="none">
                <a:solidFill>
                  <a:srgbClr val="FF0000"/>
                </a:solidFill>
                <a:latin typeface="Calibri"/>
                <a:ea typeface="Calibri"/>
                <a:cs typeface="Calibri"/>
                <a:sym typeface="Calibri"/>
              </a:rPr>
              <a:t> UCAS</a:t>
            </a:r>
            <a:r>
              <a:rPr lang="en-GB" sz="3600" b="1" i="0" u="none" strike="noStrike" cap="none">
                <a:solidFill>
                  <a:schemeClr val="dk1"/>
                </a:solidFill>
                <a:latin typeface="Calibri"/>
                <a:ea typeface="Calibri"/>
                <a:cs typeface="Calibri"/>
                <a:sym typeface="Calibri"/>
              </a:rPr>
              <a:t> Process at Upton Hall School</a:t>
            </a:r>
            <a:endParaRPr sz="1400" b="0" i="0" u="none" strike="noStrike" cap="none">
              <a:solidFill>
                <a:srgbClr val="000000"/>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Arial"/>
              <a:ea typeface="Arial"/>
              <a:cs typeface="Arial"/>
              <a:sym typeface="Arial"/>
            </a:endParaRPr>
          </a:p>
        </p:txBody>
      </p:sp>
      <p:pic>
        <p:nvPicPr>
          <p:cNvPr id="101" name="Google Shape;101;p14" descr="01 Tile photograph for website"/>
          <p:cNvPicPr preferRelativeResize="0"/>
          <p:nvPr/>
        </p:nvPicPr>
        <p:blipFill rotWithShape="1">
          <a:blip r:embed="rId4">
            <a:alphaModFix/>
          </a:blip>
          <a:srcRect l="23226" t="14250" r="20816" b="24181"/>
          <a:stretch/>
        </p:blipFill>
        <p:spPr>
          <a:xfrm>
            <a:off x="1979712" y="1000344"/>
            <a:ext cx="2808312" cy="2047875"/>
          </a:xfrm>
          <a:prstGeom prst="rect">
            <a:avLst/>
          </a:prstGeom>
          <a:noFill/>
          <a:ln>
            <a:noFill/>
          </a:ln>
        </p:spPr>
      </p:pic>
      <p:pic>
        <p:nvPicPr>
          <p:cNvPr id="102" name="Google Shape;102;p14"/>
          <p:cNvPicPr preferRelativeResize="0"/>
          <p:nvPr/>
        </p:nvPicPr>
        <p:blipFill rotWithShape="1">
          <a:blip r:embed="rId5">
            <a:alphaModFix/>
          </a:blip>
          <a:srcRect l="32367" t="6003" r="34491" b="12456"/>
          <a:stretch/>
        </p:blipFill>
        <p:spPr>
          <a:xfrm>
            <a:off x="7639180" y="980728"/>
            <a:ext cx="1489830" cy="2061420"/>
          </a:xfrm>
          <a:prstGeom prst="rect">
            <a:avLst/>
          </a:prstGeom>
          <a:noFill/>
          <a:ln>
            <a:noFill/>
          </a:ln>
        </p:spPr>
      </p:pic>
      <p:pic>
        <p:nvPicPr>
          <p:cNvPr id="103" name="Google Shape;103;p14"/>
          <p:cNvPicPr preferRelativeResize="0"/>
          <p:nvPr/>
        </p:nvPicPr>
        <p:blipFill rotWithShape="1">
          <a:blip r:embed="rId6">
            <a:alphaModFix/>
          </a:blip>
          <a:srcRect l="36212" t="21186" r="47546" b="44118"/>
          <a:stretch/>
        </p:blipFill>
        <p:spPr>
          <a:xfrm>
            <a:off x="0" y="1034321"/>
            <a:ext cx="1907704" cy="2015120"/>
          </a:xfrm>
          <a:prstGeom prst="rect">
            <a:avLst/>
          </a:prstGeom>
          <a:noFill/>
          <a:ln>
            <a:noFill/>
          </a:ln>
        </p:spPr>
      </p:pic>
      <p:sp>
        <p:nvSpPr>
          <p:cNvPr id="104" name="Google Shape;104;p14"/>
          <p:cNvSpPr/>
          <p:nvPr/>
        </p:nvSpPr>
        <p:spPr>
          <a:xfrm>
            <a:off x="107504" y="3284984"/>
            <a:ext cx="8496944" cy="1200329"/>
          </a:xfrm>
          <a:prstGeom prst="rect">
            <a:avLst/>
          </a:prstGeom>
          <a:noFill/>
          <a:ln>
            <a:noFill/>
          </a:ln>
          <a:effectLst>
            <a:outerShdw blurRad="40000" dist="20000" dir="5400000" rotWithShape="0">
              <a:srgbClr val="000000">
                <a:alpha val="37254"/>
              </a:srgbClr>
            </a:outerShdw>
          </a:effectLst>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2400"/>
              <a:buFont typeface="Arial"/>
              <a:buNone/>
            </a:pPr>
            <a:endParaRPr sz="2400" b="0" i="0" u="none" strike="noStrike" cap="none">
              <a:solidFill>
                <a:schemeClr val="dk1"/>
              </a:solidFill>
              <a:latin typeface="Cambria"/>
              <a:ea typeface="Cambria"/>
              <a:cs typeface="Cambria"/>
              <a:sym typeface="Cambria"/>
            </a:endParaRPr>
          </a:p>
          <a:p>
            <a:pPr marL="0" marR="0" lvl="0" indent="0" algn="l" rtl="0">
              <a:lnSpc>
                <a:spcPct val="100000"/>
              </a:lnSpc>
              <a:spcBef>
                <a:spcPts val="0"/>
              </a:spcBef>
              <a:spcAft>
                <a:spcPts val="0"/>
              </a:spcAft>
              <a:buClr>
                <a:srgbClr val="000000"/>
              </a:buClr>
              <a:buSzPts val="2400"/>
              <a:buFont typeface="Arial"/>
              <a:buNone/>
            </a:pPr>
            <a:r>
              <a:rPr lang="en-GB" sz="2400" b="0" i="0" u="none" strike="noStrike" cap="none">
                <a:solidFill>
                  <a:schemeClr val="dk1"/>
                </a:solidFill>
                <a:latin typeface="Cambria"/>
                <a:ea typeface="Cambria"/>
                <a:cs typeface="Cambria"/>
                <a:sym typeface="Cambria"/>
              </a:rPr>
              <a:t> </a:t>
            </a:r>
            <a:endParaRPr sz="2400" b="0" i="0" u="none" strike="noStrike" cap="none">
              <a:solidFill>
                <a:schemeClr val="dk1"/>
              </a:solidFill>
              <a:latin typeface="Cambria"/>
              <a:ea typeface="Cambria"/>
              <a:cs typeface="Cambria"/>
              <a:sym typeface="Cambria"/>
            </a:endParaRPr>
          </a:p>
          <a:p>
            <a:pPr marL="0" marR="0" lvl="0" indent="0" algn="l" rtl="0">
              <a:lnSpc>
                <a:spcPct val="100000"/>
              </a:lnSpc>
              <a:spcBef>
                <a:spcPts val="0"/>
              </a:spcBef>
              <a:spcAft>
                <a:spcPts val="0"/>
              </a:spcAft>
              <a:buClr>
                <a:srgbClr val="000000"/>
              </a:buClr>
              <a:buSzPts val="2400"/>
              <a:buFont typeface="Arial"/>
              <a:buNone/>
            </a:pPr>
            <a:endParaRPr sz="2400" b="0" i="0" u="none" strike="noStrike" cap="none">
              <a:solidFill>
                <a:schemeClr val="dk1"/>
              </a:solidFill>
              <a:latin typeface="Cambria"/>
              <a:ea typeface="Cambria"/>
              <a:cs typeface="Cambria"/>
              <a:sym typeface="Cambria"/>
            </a:endParaRPr>
          </a:p>
        </p:txBody>
      </p:sp>
      <p:sp>
        <p:nvSpPr>
          <p:cNvPr id="105" name="Google Shape;105;p14"/>
          <p:cNvSpPr/>
          <p:nvPr/>
        </p:nvSpPr>
        <p:spPr>
          <a:xfrm>
            <a:off x="54876" y="3212976"/>
            <a:ext cx="2088232" cy="792088"/>
          </a:xfrm>
          <a:prstGeom prst="roundRect">
            <a:avLst>
              <a:gd name="adj" fmla="val 16667"/>
            </a:avLst>
          </a:prstGeom>
          <a:solidFill>
            <a:srgbClr val="F2F2F2"/>
          </a:solidFill>
          <a:ln w="9525" cap="flat" cmpd="sng">
            <a:solidFill>
              <a:schemeClr val="dk1"/>
            </a:solidFill>
            <a:prstDash val="solid"/>
            <a:round/>
            <a:headEnd type="none" w="sm" len="sm"/>
            <a:tailEnd type="none" w="sm" len="sm"/>
          </a:ln>
          <a:effectLst>
            <a:outerShdw blurRad="40000" dist="20000" dir="5400000" rotWithShape="0">
              <a:srgbClr val="000000">
                <a:alpha val="37254"/>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2000"/>
              <a:buFont typeface="Arial"/>
              <a:buNone/>
            </a:pPr>
            <a:r>
              <a:rPr lang="en-GB" sz="2000" b="1" i="0" u="none" strike="noStrike" cap="none">
                <a:solidFill>
                  <a:srgbClr val="1D593B"/>
                </a:solidFill>
                <a:latin typeface="Arial"/>
                <a:ea typeface="Arial"/>
                <a:cs typeface="Arial"/>
                <a:sym typeface="Arial"/>
              </a:rPr>
              <a:t>Choose </a:t>
            </a:r>
            <a:endParaRPr sz="1400" b="0" i="0" u="none" strike="noStrike" cap="none">
              <a:solidFill>
                <a:srgbClr val="00000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2000"/>
              <a:buFont typeface="Arial"/>
              <a:buNone/>
            </a:pPr>
            <a:r>
              <a:rPr lang="en-GB" sz="2000" b="1" i="0" u="none" strike="noStrike" cap="none">
                <a:solidFill>
                  <a:srgbClr val="1D593B"/>
                </a:solidFill>
                <a:latin typeface="Arial"/>
                <a:ea typeface="Arial"/>
                <a:cs typeface="Arial"/>
                <a:sym typeface="Arial"/>
              </a:rPr>
              <a:t>courses</a:t>
            </a:r>
            <a:endParaRPr sz="2000" b="1" i="0" u="none" strike="noStrike" cap="none">
              <a:solidFill>
                <a:srgbClr val="1D593B"/>
              </a:solidFill>
              <a:latin typeface="Arial"/>
              <a:ea typeface="Arial"/>
              <a:cs typeface="Arial"/>
              <a:sym typeface="Arial"/>
            </a:endParaRPr>
          </a:p>
        </p:txBody>
      </p:sp>
      <p:sp>
        <p:nvSpPr>
          <p:cNvPr id="106" name="Google Shape;106;p14"/>
          <p:cNvSpPr/>
          <p:nvPr/>
        </p:nvSpPr>
        <p:spPr>
          <a:xfrm>
            <a:off x="2267744" y="3212976"/>
            <a:ext cx="2160240" cy="792088"/>
          </a:xfrm>
          <a:prstGeom prst="roundRect">
            <a:avLst>
              <a:gd name="adj" fmla="val 16667"/>
            </a:avLst>
          </a:prstGeom>
          <a:solidFill>
            <a:srgbClr val="F2F2F2"/>
          </a:solidFill>
          <a:ln w="9525" cap="flat" cmpd="sng">
            <a:solidFill>
              <a:schemeClr val="dk1"/>
            </a:solidFill>
            <a:prstDash val="solid"/>
            <a:round/>
            <a:headEnd type="none" w="sm" len="sm"/>
            <a:tailEnd type="none" w="sm" len="sm"/>
          </a:ln>
          <a:effectLst>
            <a:outerShdw blurRad="40000" dist="20000" dir="5400000" rotWithShape="0">
              <a:srgbClr val="000000">
                <a:alpha val="37254"/>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2000"/>
              <a:buFont typeface="Arial"/>
              <a:buNone/>
            </a:pPr>
            <a:r>
              <a:rPr lang="en-GB" sz="2000" b="1" i="0" u="none" strike="noStrike" cap="none">
                <a:solidFill>
                  <a:srgbClr val="1D593B"/>
                </a:solidFill>
                <a:latin typeface="Arial"/>
                <a:ea typeface="Arial"/>
                <a:cs typeface="Arial"/>
                <a:sym typeface="Arial"/>
              </a:rPr>
              <a:t>Apply </a:t>
            </a:r>
            <a:r>
              <a:rPr lang="en-GB" sz="2000" b="0" i="0" u="none" strike="noStrike" cap="none">
                <a:solidFill>
                  <a:srgbClr val="1D593B"/>
                </a:solidFill>
                <a:latin typeface="Arial"/>
                <a:ea typeface="Arial"/>
                <a:cs typeface="Arial"/>
                <a:sym typeface="Arial"/>
              </a:rPr>
              <a:t>at </a:t>
            </a:r>
            <a:endParaRPr sz="1400" b="0" i="0" u="none" strike="noStrike" cap="none">
              <a:solidFill>
                <a:srgbClr val="00000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1600"/>
              <a:buFont typeface="Arial"/>
              <a:buNone/>
            </a:pPr>
            <a:r>
              <a:rPr lang="en-GB" sz="1600" b="0" i="0" u="sng" strike="noStrike" cap="none">
                <a:solidFill>
                  <a:srgbClr val="1D593B"/>
                </a:solidFill>
                <a:latin typeface="Arial"/>
                <a:ea typeface="Arial"/>
                <a:cs typeface="Arial"/>
                <a:sym typeface="Arial"/>
              </a:rPr>
              <a:t>www.ucas.com</a:t>
            </a:r>
            <a:endParaRPr sz="1600" b="0" i="0" u="sng" strike="noStrike" cap="none">
              <a:solidFill>
                <a:srgbClr val="1D593B"/>
              </a:solidFill>
              <a:latin typeface="Arial"/>
              <a:ea typeface="Arial"/>
              <a:cs typeface="Arial"/>
              <a:sym typeface="Arial"/>
            </a:endParaRPr>
          </a:p>
        </p:txBody>
      </p:sp>
      <p:sp>
        <p:nvSpPr>
          <p:cNvPr id="107" name="Google Shape;107;p14"/>
          <p:cNvSpPr/>
          <p:nvPr/>
        </p:nvSpPr>
        <p:spPr>
          <a:xfrm>
            <a:off x="4572000" y="3212976"/>
            <a:ext cx="2160240" cy="792088"/>
          </a:xfrm>
          <a:prstGeom prst="roundRect">
            <a:avLst>
              <a:gd name="adj" fmla="val 16667"/>
            </a:avLst>
          </a:prstGeom>
          <a:solidFill>
            <a:srgbClr val="F2F2F2"/>
          </a:solidFill>
          <a:ln w="9525" cap="flat" cmpd="sng">
            <a:solidFill>
              <a:schemeClr val="dk1"/>
            </a:solidFill>
            <a:prstDash val="solid"/>
            <a:round/>
            <a:headEnd type="none" w="sm" len="sm"/>
            <a:tailEnd type="none" w="sm" len="sm"/>
          </a:ln>
          <a:effectLst>
            <a:outerShdw blurRad="40000" dist="20000" dir="5400000" rotWithShape="0">
              <a:srgbClr val="000000">
                <a:alpha val="37254"/>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2000"/>
              <a:buFont typeface="Arial"/>
              <a:buNone/>
            </a:pPr>
            <a:r>
              <a:rPr lang="en-GB" sz="2000" b="1" i="0" u="none" strike="noStrike" cap="none">
                <a:solidFill>
                  <a:srgbClr val="1D593B"/>
                </a:solidFill>
                <a:latin typeface="Arial"/>
                <a:ea typeface="Arial"/>
                <a:cs typeface="Arial"/>
                <a:sym typeface="Arial"/>
              </a:rPr>
              <a:t>Track </a:t>
            </a:r>
            <a:r>
              <a:rPr lang="en-GB" sz="2000" b="0" i="0" u="none" strike="noStrike" cap="none">
                <a:solidFill>
                  <a:srgbClr val="1D593B"/>
                </a:solidFill>
                <a:latin typeface="Arial"/>
                <a:ea typeface="Arial"/>
                <a:cs typeface="Arial"/>
                <a:sym typeface="Arial"/>
              </a:rPr>
              <a:t>the application</a:t>
            </a:r>
            <a:endParaRPr sz="2000" b="0" i="0" u="none" strike="noStrike" cap="none">
              <a:solidFill>
                <a:srgbClr val="1D593B"/>
              </a:solidFill>
              <a:latin typeface="Arial"/>
              <a:ea typeface="Arial"/>
              <a:cs typeface="Arial"/>
              <a:sym typeface="Arial"/>
            </a:endParaRPr>
          </a:p>
        </p:txBody>
      </p:sp>
      <p:sp>
        <p:nvSpPr>
          <p:cNvPr id="108" name="Google Shape;108;p14"/>
          <p:cNvSpPr/>
          <p:nvPr/>
        </p:nvSpPr>
        <p:spPr>
          <a:xfrm>
            <a:off x="6876256" y="3212976"/>
            <a:ext cx="2160240" cy="792088"/>
          </a:xfrm>
          <a:prstGeom prst="roundRect">
            <a:avLst>
              <a:gd name="adj" fmla="val 16667"/>
            </a:avLst>
          </a:prstGeom>
          <a:solidFill>
            <a:srgbClr val="F2F2F2"/>
          </a:solidFill>
          <a:ln w="9525" cap="flat" cmpd="sng">
            <a:solidFill>
              <a:schemeClr val="dk1"/>
            </a:solidFill>
            <a:prstDash val="solid"/>
            <a:round/>
            <a:headEnd type="none" w="sm" len="sm"/>
            <a:tailEnd type="none" w="sm" len="sm"/>
          </a:ln>
          <a:effectLst>
            <a:outerShdw blurRad="40000" dist="20000" dir="5400000" rotWithShape="0">
              <a:srgbClr val="000000">
                <a:alpha val="37254"/>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2000"/>
              <a:buFont typeface="Arial"/>
              <a:buNone/>
            </a:pPr>
            <a:r>
              <a:rPr lang="en-GB" sz="2000" b="1" i="0" u="none" strike="noStrike" cap="none">
                <a:solidFill>
                  <a:srgbClr val="1D593B"/>
                </a:solidFill>
                <a:latin typeface="Arial"/>
                <a:ea typeface="Arial"/>
                <a:cs typeface="Arial"/>
                <a:sym typeface="Arial"/>
              </a:rPr>
              <a:t>Confirm </a:t>
            </a:r>
            <a:endParaRPr sz="1400" b="0" i="0" u="none" strike="noStrike" cap="none">
              <a:solidFill>
                <a:srgbClr val="00000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2000"/>
              <a:buFont typeface="Arial"/>
              <a:buNone/>
            </a:pPr>
            <a:r>
              <a:rPr lang="en-GB" sz="2000" b="1" i="0" u="none" strike="noStrike" cap="none">
                <a:solidFill>
                  <a:srgbClr val="1D593B"/>
                </a:solidFill>
                <a:latin typeface="Arial"/>
                <a:ea typeface="Arial"/>
                <a:cs typeface="Arial"/>
                <a:sym typeface="Arial"/>
              </a:rPr>
              <a:t>choices</a:t>
            </a:r>
            <a:endParaRPr sz="2000" b="1" i="0" u="none" strike="noStrike" cap="none">
              <a:solidFill>
                <a:srgbClr val="1D593B"/>
              </a:solidFill>
              <a:latin typeface="Arial"/>
              <a:ea typeface="Arial"/>
              <a:cs typeface="Arial"/>
              <a:sym typeface="Arial"/>
            </a:endParaRPr>
          </a:p>
        </p:txBody>
      </p:sp>
      <p:sp>
        <p:nvSpPr>
          <p:cNvPr id="109" name="Google Shape;109;p14"/>
          <p:cNvSpPr txBox="1"/>
          <p:nvPr/>
        </p:nvSpPr>
        <p:spPr>
          <a:xfrm>
            <a:off x="107504" y="4076224"/>
            <a:ext cx="2160240" cy="2246729"/>
          </a:xfrm>
          <a:prstGeom prst="rect">
            <a:avLst/>
          </a:prstGeom>
          <a:solidFill>
            <a:schemeClr val="lt1"/>
          </a:solidFill>
          <a:ln w="9525" cap="flat" cmpd="sng">
            <a:solidFill>
              <a:schemeClr val="dk1"/>
            </a:solidFill>
            <a:prstDash val="solid"/>
            <a:round/>
            <a:headEnd type="none" w="sm" len="sm"/>
            <a:tailEnd type="none" w="sm" len="sm"/>
          </a:ln>
        </p:spPr>
        <p:txBody>
          <a:bodyPr spcFirstLastPara="1" wrap="square" lIns="91425" tIns="45700" rIns="91425" bIns="45700" anchor="t" anchorCtr="0">
            <a:spAutoFit/>
          </a:bodyPr>
          <a:lstStyle/>
          <a:p>
            <a:pPr marL="285750" marR="0" lvl="0" indent="-285750" algn="l" rtl="0">
              <a:lnSpc>
                <a:spcPct val="100000"/>
              </a:lnSpc>
              <a:spcBef>
                <a:spcPts val="0"/>
              </a:spcBef>
              <a:spcAft>
                <a:spcPts val="0"/>
              </a:spcAft>
              <a:buClr>
                <a:schemeClr val="dk1"/>
              </a:buClr>
              <a:buSzPts val="1800"/>
              <a:buFont typeface="Arial"/>
              <a:buChar char="-"/>
            </a:pPr>
            <a:r>
              <a:rPr lang="en-GB" sz="1600" b="0" i="0" u="none" strike="noStrike" cap="none" dirty="0">
                <a:solidFill>
                  <a:schemeClr val="dk1"/>
                </a:solidFill>
                <a:latin typeface="Calibri"/>
                <a:ea typeface="Calibri"/>
                <a:cs typeface="Calibri"/>
                <a:sym typeface="Calibri"/>
              </a:rPr>
              <a:t>UCAS Hub</a:t>
            </a:r>
            <a:endParaRPr dirty="0"/>
          </a:p>
          <a:p>
            <a:pPr marL="285750" marR="0" lvl="0" indent="-285750" algn="l" rtl="0">
              <a:lnSpc>
                <a:spcPct val="100000"/>
              </a:lnSpc>
              <a:spcBef>
                <a:spcPts val="0"/>
              </a:spcBef>
              <a:spcAft>
                <a:spcPts val="0"/>
              </a:spcAft>
              <a:buClr>
                <a:schemeClr val="dk1"/>
              </a:buClr>
              <a:buSzPts val="1800"/>
              <a:buFont typeface="Arial"/>
              <a:buChar char="-"/>
            </a:pPr>
            <a:r>
              <a:rPr lang="en-GB" sz="1600" b="0" i="0" u="none" strike="noStrike" cap="none" dirty="0" err="1">
                <a:solidFill>
                  <a:schemeClr val="dk1"/>
                </a:solidFill>
                <a:latin typeface="Calibri"/>
                <a:ea typeface="Calibri"/>
                <a:cs typeface="Calibri"/>
                <a:sym typeface="Calibri"/>
              </a:rPr>
              <a:t>Unifrog</a:t>
            </a:r>
            <a:endParaRPr sz="1600" b="0" i="0" u="none" strike="noStrike" cap="none" dirty="0">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600"/>
              <a:buFont typeface="Arial"/>
              <a:buNone/>
            </a:pPr>
            <a:r>
              <a:rPr lang="en-GB" sz="1600" b="0" i="0" u="none" strike="noStrike" cap="none" dirty="0">
                <a:solidFill>
                  <a:schemeClr val="dk1"/>
                </a:solidFill>
                <a:latin typeface="Calibri"/>
                <a:ea typeface="Calibri"/>
                <a:cs typeface="Calibri"/>
                <a:sym typeface="Calibri"/>
              </a:rPr>
              <a:t>-     Sunday Times ‘Good University’ Guide</a:t>
            </a:r>
            <a:endParaRPr sz="1200" b="0" i="0" u="none" strike="noStrike" cap="none" dirty="0">
              <a:solidFill>
                <a:srgbClr val="000000"/>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600"/>
              <a:buFont typeface="Arial"/>
              <a:buNone/>
            </a:pPr>
            <a:r>
              <a:rPr lang="en-GB" sz="1600" b="0" i="0" u="none" strike="noStrike" cap="none" dirty="0">
                <a:solidFill>
                  <a:schemeClr val="dk1"/>
                </a:solidFill>
                <a:latin typeface="Calibri"/>
                <a:ea typeface="Calibri"/>
                <a:cs typeface="Calibri"/>
                <a:sym typeface="Calibri"/>
              </a:rPr>
              <a:t>-    Russell Group?</a:t>
            </a:r>
            <a:endParaRPr sz="1200" b="0" i="0" u="none" strike="noStrike" cap="none" dirty="0">
              <a:solidFill>
                <a:srgbClr val="000000"/>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800"/>
              <a:buFont typeface="Calibri"/>
              <a:buChar char="-"/>
            </a:pPr>
            <a:r>
              <a:rPr lang="en-GB" sz="1600" b="0" i="0" u="none" strike="noStrike" cap="none" dirty="0">
                <a:solidFill>
                  <a:schemeClr val="dk1"/>
                </a:solidFill>
                <a:latin typeface="Calibri"/>
                <a:ea typeface="Calibri"/>
                <a:cs typeface="Calibri"/>
                <a:sym typeface="Calibri"/>
              </a:rPr>
              <a:t>   Which? University</a:t>
            </a:r>
            <a:endParaRPr sz="1200" b="0" i="0" u="none" strike="noStrike" cap="none" dirty="0">
              <a:solidFill>
                <a:srgbClr val="000000"/>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800"/>
              <a:buFont typeface="Calibri"/>
              <a:buChar char="-"/>
            </a:pPr>
            <a:r>
              <a:rPr lang="en-GB" sz="1600" b="0" i="0" u="none" strike="noStrike" cap="none" dirty="0">
                <a:solidFill>
                  <a:schemeClr val="dk1"/>
                </a:solidFill>
                <a:latin typeface="Calibri"/>
                <a:ea typeface="Calibri"/>
                <a:cs typeface="Calibri"/>
                <a:sym typeface="Calibri"/>
              </a:rPr>
              <a:t>   Open Days</a:t>
            </a:r>
            <a:endParaRPr sz="1600" b="0" i="0" u="none" strike="noStrike" cap="none" dirty="0">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800"/>
              <a:buFont typeface="Calibri"/>
              <a:buChar char="-"/>
            </a:pPr>
            <a:r>
              <a:rPr lang="en-GB" sz="1600" b="0" i="0" u="none" strike="noStrike" cap="none" dirty="0">
                <a:solidFill>
                  <a:schemeClr val="dk1"/>
                </a:solidFill>
                <a:latin typeface="Calibri"/>
                <a:ea typeface="Calibri"/>
                <a:cs typeface="Calibri"/>
                <a:sym typeface="Calibri"/>
              </a:rPr>
              <a:t>   </a:t>
            </a:r>
            <a:r>
              <a:rPr lang="en-GB" sz="1600" b="1" i="0" u="none" strike="noStrike" cap="none" dirty="0">
                <a:solidFill>
                  <a:schemeClr val="dk1"/>
                </a:solidFill>
                <a:latin typeface="Calibri"/>
                <a:ea typeface="Calibri"/>
                <a:cs typeface="Calibri"/>
                <a:sym typeface="Calibri"/>
              </a:rPr>
              <a:t>5 choices (range)</a:t>
            </a:r>
            <a:endParaRPr dirty="0"/>
          </a:p>
          <a:p>
            <a:pPr marL="0" marR="0" lvl="0" indent="114300" algn="l" rtl="0">
              <a:lnSpc>
                <a:spcPct val="100000"/>
              </a:lnSpc>
              <a:spcBef>
                <a:spcPts val="0"/>
              </a:spcBef>
              <a:spcAft>
                <a:spcPts val="0"/>
              </a:spcAft>
              <a:buClr>
                <a:schemeClr val="dk1"/>
              </a:buClr>
              <a:buSzPts val="1800"/>
              <a:buFont typeface="Calibri"/>
              <a:buNone/>
            </a:pPr>
            <a:endParaRPr sz="1200" b="0" i="0" u="none" strike="noStrike" cap="none" dirty="0">
              <a:solidFill>
                <a:srgbClr val="000000"/>
              </a:solidFill>
              <a:latin typeface="Arial"/>
              <a:ea typeface="Arial"/>
              <a:cs typeface="Arial"/>
              <a:sym typeface="Arial"/>
            </a:endParaRPr>
          </a:p>
        </p:txBody>
      </p:sp>
      <p:sp>
        <p:nvSpPr>
          <p:cNvPr id="110" name="Google Shape;110;p14"/>
          <p:cNvSpPr txBox="1"/>
          <p:nvPr/>
        </p:nvSpPr>
        <p:spPr>
          <a:xfrm>
            <a:off x="4572000" y="4088647"/>
            <a:ext cx="2160240" cy="2246729"/>
          </a:xfrm>
          <a:prstGeom prst="rect">
            <a:avLst/>
          </a:prstGeom>
          <a:solidFill>
            <a:schemeClr val="lt1"/>
          </a:solidFill>
          <a:ln w="9525" cap="flat" cmpd="sng">
            <a:solidFill>
              <a:schemeClr val="dk1"/>
            </a:solidFill>
            <a:prstDash val="solid"/>
            <a:round/>
            <a:headEnd type="none" w="sm" len="sm"/>
            <a:tailEnd type="none" w="sm" len="sm"/>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1800"/>
              <a:buFont typeface="Calibri"/>
              <a:buChar char="-"/>
            </a:pPr>
            <a:r>
              <a:rPr lang="en-GB" sz="1600" b="0" i="0" u="none" strike="noStrike" cap="none" dirty="0">
                <a:solidFill>
                  <a:schemeClr val="dk1"/>
                </a:solidFill>
                <a:latin typeface="Calibri"/>
                <a:ea typeface="Calibri"/>
                <a:cs typeface="Calibri"/>
                <a:sym typeface="Calibri"/>
              </a:rPr>
              <a:t> Admissions Tests for some courses (at test centre)</a:t>
            </a:r>
            <a:endParaRPr sz="1600" b="0" i="0" u="none" strike="noStrike" cap="none" dirty="0">
              <a:solidFill>
                <a:srgbClr val="000000"/>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800"/>
              <a:buFont typeface="Calibri"/>
              <a:buChar char="-"/>
            </a:pPr>
            <a:r>
              <a:rPr lang="en-GB" sz="1600" b="0" i="0" u="none" strike="noStrike" cap="none" dirty="0">
                <a:solidFill>
                  <a:schemeClr val="dk1"/>
                </a:solidFill>
                <a:latin typeface="Calibri"/>
                <a:ea typeface="Calibri"/>
                <a:cs typeface="Calibri"/>
                <a:sym typeface="Calibri"/>
              </a:rPr>
              <a:t> Offers</a:t>
            </a:r>
            <a:endParaRPr sz="1600" b="0" i="0" u="none" strike="noStrike" cap="none" dirty="0">
              <a:solidFill>
                <a:srgbClr val="000000"/>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800"/>
              <a:buFont typeface="Calibri"/>
              <a:buChar char="-"/>
            </a:pPr>
            <a:r>
              <a:rPr lang="en-GB" sz="1600" b="0" i="0" u="none" strike="noStrike" cap="none" dirty="0">
                <a:solidFill>
                  <a:schemeClr val="dk1"/>
                </a:solidFill>
                <a:latin typeface="Calibri"/>
                <a:ea typeface="Calibri"/>
                <a:cs typeface="Calibri"/>
                <a:sym typeface="Calibri"/>
              </a:rPr>
              <a:t> ‘Conditional offers’ most common</a:t>
            </a:r>
            <a:endParaRPr sz="1600" b="0" i="0" u="none" strike="noStrike" cap="none" dirty="0">
              <a:solidFill>
                <a:srgbClr val="000000"/>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800"/>
              <a:buFont typeface="Calibri"/>
              <a:buChar char="-"/>
            </a:pPr>
            <a:r>
              <a:rPr lang="en-GB" sz="1600" b="0" i="0" u="none" strike="noStrike" cap="none" dirty="0">
                <a:solidFill>
                  <a:schemeClr val="dk1"/>
                </a:solidFill>
                <a:latin typeface="Calibri"/>
                <a:ea typeface="Calibri"/>
                <a:cs typeface="Calibri"/>
                <a:sym typeface="Calibri"/>
              </a:rPr>
              <a:t> Interviews</a:t>
            </a:r>
            <a:endParaRPr sz="1600" b="0" i="0" u="none" strike="noStrike" cap="none" dirty="0">
              <a:solidFill>
                <a:schemeClr val="dk1"/>
              </a:solidFill>
              <a:latin typeface="Calibri"/>
              <a:ea typeface="Calibri"/>
              <a:cs typeface="Calibri"/>
              <a:sym typeface="Calibri"/>
            </a:endParaRPr>
          </a:p>
          <a:p>
            <a:pPr marL="0" marR="0" lvl="0" indent="0" algn="l" rtl="0">
              <a:lnSpc>
                <a:spcPct val="100000"/>
              </a:lnSpc>
              <a:spcBef>
                <a:spcPts val="0"/>
              </a:spcBef>
              <a:spcAft>
                <a:spcPts val="0"/>
              </a:spcAft>
              <a:buNone/>
            </a:pPr>
            <a:endParaRPr sz="1400" b="0" i="0" u="none" strike="noStrike" cap="none" dirty="0">
              <a:solidFill>
                <a:schemeClr val="dk1"/>
              </a:solidFill>
              <a:latin typeface="Calibri"/>
              <a:ea typeface="Calibri"/>
              <a:cs typeface="Calibri"/>
              <a:sym typeface="Calibri"/>
            </a:endParaRPr>
          </a:p>
          <a:p>
            <a:pPr marL="0" marR="0" lvl="0" indent="0" algn="l" rtl="0">
              <a:lnSpc>
                <a:spcPct val="100000"/>
              </a:lnSpc>
              <a:spcBef>
                <a:spcPts val="0"/>
              </a:spcBef>
              <a:spcAft>
                <a:spcPts val="0"/>
              </a:spcAft>
              <a:buNone/>
            </a:pPr>
            <a:endParaRPr sz="1400" b="0" i="0" u="none" strike="noStrike" cap="none" dirty="0">
              <a:solidFill>
                <a:schemeClr val="dk1"/>
              </a:solidFill>
              <a:latin typeface="Calibri"/>
              <a:ea typeface="Calibri"/>
              <a:cs typeface="Calibri"/>
              <a:sym typeface="Calibri"/>
            </a:endParaRPr>
          </a:p>
        </p:txBody>
      </p:sp>
      <p:sp>
        <p:nvSpPr>
          <p:cNvPr id="111" name="Google Shape;111;p14"/>
          <p:cNvSpPr txBox="1"/>
          <p:nvPr/>
        </p:nvSpPr>
        <p:spPr>
          <a:xfrm>
            <a:off x="6876256" y="4084037"/>
            <a:ext cx="2160240" cy="2092840"/>
          </a:xfrm>
          <a:prstGeom prst="rect">
            <a:avLst/>
          </a:prstGeom>
          <a:solidFill>
            <a:schemeClr val="lt1"/>
          </a:solidFill>
          <a:ln w="9525" cap="flat" cmpd="sng">
            <a:solidFill>
              <a:schemeClr val="dk1"/>
            </a:solidFill>
            <a:prstDash val="solid"/>
            <a:round/>
            <a:headEnd type="none" w="sm" len="sm"/>
            <a:tailEnd type="none" w="sm" len="sm"/>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1800"/>
              <a:buFont typeface="Calibri"/>
              <a:buChar char="-"/>
            </a:pPr>
            <a:r>
              <a:rPr lang="en-GB" sz="1800" b="0" i="0" u="none" strike="noStrike" cap="none" dirty="0">
                <a:solidFill>
                  <a:schemeClr val="dk1"/>
                </a:solidFill>
                <a:latin typeface="Calibri"/>
                <a:ea typeface="Calibri"/>
                <a:cs typeface="Calibri"/>
                <a:sym typeface="Calibri"/>
              </a:rPr>
              <a:t> </a:t>
            </a:r>
            <a:r>
              <a:rPr lang="en-GB" sz="1600" b="0" i="0" u="none" strike="noStrike" cap="none" dirty="0">
                <a:solidFill>
                  <a:schemeClr val="dk1"/>
                </a:solidFill>
                <a:latin typeface="Calibri"/>
                <a:ea typeface="Calibri"/>
                <a:cs typeface="Calibri"/>
                <a:sym typeface="Calibri"/>
              </a:rPr>
              <a:t>Offers come in by </a:t>
            </a:r>
            <a:r>
              <a:rPr lang="en-GB" sz="1600" b="1" i="0" u="none" strike="noStrike" cap="none" dirty="0">
                <a:solidFill>
                  <a:schemeClr val="dk1"/>
                </a:solidFill>
                <a:latin typeface="Calibri"/>
                <a:ea typeface="Calibri"/>
                <a:cs typeface="Calibri"/>
                <a:sym typeface="Calibri"/>
              </a:rPr>
              <a:t>31 March</a:t>
            </a:r>
            <a:r>
              <a:rPr lang="en-GB" sz="1600" b="0" i="0" u="none" strike="noStrike" cap="none" dirty="0">
                <a:solidFill>
                  <a:schemeClr val="dk1"/>
                </a:solidFill>
                <a:latin typeface="Calibri"/>
                <a:ea typeface="Calibri"/>
                <a:cs typeface="Calibri"/>
                <a:sym typeface="Calibri"/>
              </a:rPr>
              <a:t>. </a:t>
            </a:r>
            <a:r>
              <a:rPr lang="en-GB" sz="1600" dirty="0">
                <a:solidFill>
                  <a:schemeClr val="dk1"/>
                </a:solidFill>
                <a:latin typeface="Calibri"/>
                <a:ea typeface="Calibri"/>
                <a:cs typeface="Calibri"/>
                <a:sym typeface="Calibri"/>
              </a:rPr>
              <a:t>Confirm choices by </a:t>
            </a:r>
            <a:r>
              <a:rPr lang="en-GB" sz="1600" b="1" dirty="0">
                <a:solidFill>
                  <a:schemeClr val="dk1"/>
                </a:solidFill>
                <a:latin typeface="Calibri"/>
                <a:ea typeface="Calibri"/>
                <a:cs typeface="Calibri"/>
                <a:sym typeface="Calibri"/>
              </a:rPr>
              <a:t>deadline in May</a:t>
            </a:r>
            <a:r>
              <a:rPr lang="en-GB" sz="1600" dirty="0">
                <a:solidFill>
                  <a:schemeClr val="dk1"/>
                </a:solidFill>
                <a:latin typeface="Calibri"/>
                <a:ea typeface="Calibri"/>
                <a:cs typeface="Calibri"/>
                <a:sym typeface="Calibri"/>
              </a:rPr>
              <a:t>.</a:t>
            </a:r>
            <a:endParaRPr sz="1600" b="0" i="0" u="none" strike="noStrike" cap="none" dirty="0">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600"/>
              <a:buFont typeface="Arial"/>
              <a:buNone/>
            </a:pPr>
            <a:r>
              <a:rPr lang="en-GB" sz="1600" b="1" i="0" u="none" strike="noStrike" cap="none" dirty="0">
                <a:solidFill>
                  <a:schemeClr val="dk1"/>
                </a:solidFill>
                <a:latin typeface="Calibri"/>
                <a:ea typeface="Calibri"/>
                <a:cs typeface="Calibri"/>
                <a:sym typeface="Calibri"/>
              </a:rPr>
              <a:t>Firm</a:t>
            </a:r>
            <a:endParaRPr sz="1600" b="0" i="0" u="none" strike="noStrike" cap="none" dirty="0">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600"/>
              <a:buFont typeface="Arial"/>
              <a:buNone/>
            </a:pPr>
            <a:r>
              <a:rPr lang="en-GB" sz="1600" b="1" i="0" u="none" strike="noStrike" cap="none" dirty="0">
                <a:solidFill>
                  <a:schemeClr val="dk1"/>
                </a:solidFill>
                <a:latin typeface="Calibri"/>
                <a:ea typeface="Calibri"/>
                <a:cs typeface="Calibri"/>
                <a:sym typeface="Calibri"/>
              </a:rPr>
              <a:t>Insurance </a:t>
            </a:r>
            <a:endParaRPr sz="1600" b="0" i="0" u="none" strike="noStrike" cap="none" dirty="0">
              <a:solidFill>
                <a:srgbClr val="000000"/>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600"/>
              <a:buFont typeface="Arial"/>
              <a:buNone/>
            </a:pPr>
            <a:r>
              <a:rPr lang="en-GB" sz="1600" b="1" i="0" u="none" strike="noStrike" cap="none" dirty="0">
                <a:solidFill>
                  <a:schemeClr val="dk1"/>
                </a:solidFill>
                <a:latin typeface="Calibri"/>
                <a:ea typeface="Calibri"/>
                <a:cs typeface="Calibri"/>
                <a:sym typeface="Calibri"/>
              </a:rPr>
              <a:t>‘Extra’</a:t>
            </a:r>
            <a:endParaRPr dirty="0"/>
          </a:p>
          <a:p>
            <a:pPr marL="0" marR="0" lvl="0" indent="0" algn="l" rtl="0">
              <a:lnSpc>
                <a:spcPct val="100000"/>
              </a:lnSpc>
              <a:spcBef>
                <a:spcPts val="0"/>
              </a:spcBef>
              <a:spcAft>
                <a:spcPts val="0"/>
              </a:spcAft>
              <a:buClr>
                <a:srgbClr val="000000"/>
              </a:buClr>
              <a:buSzPts val="1600"/>
              <a:buFont typeface="Arial"/>
              <a:buNone/>
            </a:pPr>
            <a:r>
              <a:rPr lang="en-GB" sz="1600" b="0" i="0" u="none" strike="noStrike" cap="none" dirty="0">
                <a:solidFill>
                  <a:schemeClr val="dk1"/>
                </a:solidFill>
                <a:latin typeface="Calibri"/>
                <a:ea typeface="Calibri"/>
                <a:cs typeface="Calibri"/>
                <a:sym typeface="Calibri"/>
              </a:rPr>
              <a:t>- Apply for Student Finance</a:t>
            </a:r>
            <a:endParaRPr sz="1600" b="0" i="0" u="none" strike="noStrike" cap="none" dirty="0">
              <a:solidFill>
                <a:schemeClr val="dk1"/>
              </a:solidFill>
              <a:latin typeface="Calibri"/>
              <a:ea typeface="Calibri"/>
              <a:cs typeface="Calibri"/>
              <a:sym typeface="Calibri"/>
            </a:endParaRPr>
          </a:p>
        </p:txBody>
      </p:sp>
      <p:sp>
        <p:nvSpPr>
          <p:cNvPr id="112" name="Google Shape;112;p14"/>
          <p:cNvSpPr/>
          <p:nvPr/>
        </p:nvSpPr>
        <p:spPr>
          <a:xfrm>
            <a:off x="35496" y="3153742"/>
            <a:ext cx="535724" cy="923330"/>
          </a:xfrm>
          <a:prstGeom prst="rect">
            <a:avLst/>
          </a:prstGeom>
          <a:noFill/>
          <a:ln>
            <a:noFill/>
          </a:ln>
        </p:spPr>
        <p:txBody>
          <a:bodyPr spcFirstLastPara="1" wrap="square" lIns="91425" tIns="45700" rIns="91425" bIns="45700" anchor="t" anchorCtr="0">
            <a:noAutofit/>
          </a:bodyPr>
          <a:lstStyle/>
          <a:p>
            <a:pPr marL="0" marR="0" lvl="0" indent="0" algn="ctr" rtl="0">
              <a:lnSpc>
                <a:spcPct val="100000"/>
              </a:lnSpc>
              <a:spcBef>
                <a:spcPts val="0"/>
              </a:spcBef>
              <a:spcAft>
                <a:spcPts val="0"/>
              </a:spcAft>
              <a:buClr>
                <a:srgbClr val="000000"/>
              </a:buClr>
              <a:buSzPts val="5400"/>
              <a:buFont typeface="Arial"/>
              <a:buNone/>
            </a:pPr>
            <a:r>
              <a:rPr lang="en-GB" sz="5400" b="1" i="0" u="none" strike="noStrike" cap="none">
                <a:solidFill>
                  <a:srgbClr val="1D593B"/>
                </a:solidFill>
                <a:latin typeface="Calibri"/>
                <a:ea typeface="Calibri"/>
                <a:cs typeface="Calibri"/>
                <a:sym typeface="Calibri"/>
              </a:rPr>
              <a:t>1</a:t>
            </a:r>
            <a:endParaRPr sz="5400" b="1" i="0" u="none" strike="noStrike" cap="none">
              <a:solidFill>
                <a:srgbClr val="1D593B"/>
              </a:solidFill>
              <a:latin typeface="Calibri"/>
              <a:ea typeface="Calibri"/>
              <a:cs typeface="Calibri"/>
              <a:sym typeface="Calibri"/>
            </a:endParaRPr>
          </a:p>
        </p:txBody>
      </p:sp>
      <p:sp>
        <p:nvSpPr>
          <p:cNvPr id="113" name="Google Shape;113;p14"/>
          <p:cNvSpPr txBox="1"/>
          <p:nvPr/>
        </p:nvSpPr>
        <p:spPr>
          <a:xfrm>
            <a:off x="2339752" y="4077072"/>
            <a:ext cx="2160300" cy="2246729"/>
          </a:xfrm>
          <a:prstGeom prst="rect">
            <a:avLst/>
          </a:prstGeom>
          <a:solidFill>
            <a:schemeClr val="lt1"/>
          </a:solidFill>
          <a:ln w="9525" cap="flat" cmpd="sng">
            <a:solidFill>
              <a:schemeClr val="dk1"/>
            </a:solidFill>
            <a:prstDash val="solid"/>
            <a:round/>
            <a:headEnd type="none" w="sm" len="sm"/>
            <a:tailEnd type="none" w="sm" len="sm"/>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1800"/>
              <a:buFont typeface="Calibri"/>
              <a:buChar char="-"/>
            </a:pPr>
            <a:r>
              <a:rPr lang="en-GB" b="0" i="0" u="none" strike="noStrike" cap="none" dirty="0">
                <a:solidFill>
                  <a:schemeClr val="dk1"/>
                </a:solidFill>
                <a:latin typeface="Calibri"/>
                <a:ea typeface="Calibri"/>
                <a:cs typeface="Calibri"/>
                <a:sym typeface="Calibri"/>
              </a:rPr>
              <a:t> Set up an application online</a:t>
            </a:r>
            <a:endParaRPr b="0" i="0" u="none" strike="noStrike" cap="none" dirty="0">
              <a:solidFill>
                <a:srgbClr val="000000"/>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800"/>
              <a:buFont typeface="Calibri"/>
              <a:buChar char="-"/>
            </a:pPr>
            <a:r>
              <a:rPr lang="en-GB" b="0" i="0" u="none" strike="noStrike" cap="none" dirty="0">
                <a:solidFill>
                  <a:schemeClr val="dk1"/>
                </a:solidFill>
                <a:latin typeface="Calibri"/>
                <a:ea typeface="Calibri"/>
                <a:cs typeface="Calibri"/>
                <a:sym typeface="Calibri"/>
              </a:rPr>
              <a:t> Personal statement submitted</a:t>
            </a:r>
            <a:endParaRPr b="0" i="0" u="none" strike="noStrike" cap="none" dirty="0">
              <a:solidFill>
                <a:srgbClr val="000000"/>
              </a:solidFill>
              <a:latin typeface="Calibri"/>
              <a:ea typeface="Calibri"/>
              <a:cs typeface="Calibri"/>
              <a:sym typeface="Calibri"/>
            </a:endParaRPr>
          </a:p>
          <a:p>
            <a:pPr fontAlgn="base"/>
            <a:r>
              <a:rPr lang="en-GB" b="0" i="0" u="none" strike="noStrike" cap="none" dirty="0">
                <a:solidFill>
                  <a:schemeClr val="dk1"/>
                </a:solidFill>
                <a:latin typeface="Calibri"/>
                <a:ea typeface="Calibri"/>
                <a:cs typeface="Calibri"/>
                <a:sym typeface="Calibri"/>
              </a:rPr>
              <a:t> </a:t>
            </a:r>
            <a:r>
              <a:rPr lang="en-GB" dirty="0">
                <a:latin typeface="Calibri" panose="020F0502020204030204" pitchFamily="34" charset="0"/>
                <a:cs typeface="Calibri" panose="020F0502020204030204" pitchFamily="34" charset="0"/>
              </a:rPr>
              <a:t>Pay UCAS directly online (£34.50) and press ‘send’- Fee waived for FSM and care leavers. </a:t>
            </a:r>
            <a:r>
              <a:rPr lang="en-US" dirty="0">
                <a:latin typeface="Calibri" panose="020F0502020204030204" pitchFamily="34" charset="0"/>
                <a:cs typeface="Calibri" panose="020F0502020204030204" pitchFamily="34" charset="0"/>
              </a:rPr>
              <a:t>​</a:t>
            </a:r>
          </a:p>
          <a:p>
            <a:pPr fontAlgn="base"/>
            <a:r>
              <a:rPr lang="en-GB" dirty="0">
                <a:latin typeface="Calibri" panose="020F0502020204030204" pitchFamily="34" charset="0"/>
                <a:cs typeface="Calibri" panose="020F0502020204030204" pitchFamily="34" charset="0"/>
              </a:rPr>
              <a:t>Reviewed by school and reference added.</a:t>
            </a:r>
            <a:endParaRPr lang="en-US" dirty="0">
              <a:latin typeface="Calibri" panose="020F0502020204030204" pitchFamily="34" charset="0"/>
              <a:cs typeface="Calibri" panose="020F0502020204030204" pitchFamily="34" charset="0"/>
            </a:endParaRPr>
          </a:p>
        </p:txBody>
      </p:sp>
      <p:sp>
        <p:nvSpPr>
          <p:cNvPr id="114" name="Google Shape;114;p14"/>
          <p:cNvSpPr/>
          <p:nvPr/>
        </p:nvSpPr>
        <p:spPr>
          <a:xfrm>
            <a:off x="2195736" y="3153742"/>
            <a:ext cx="535724" cy="923330"/>
          </a:xfrm>
          <a:prstGeom prst="rect">
            <a:avLst/>
          </a:prstGeom>
          <a:noFill/>
          <a:ln>
            <a:noFill/>
          </a:ln>
        </p:spPr>
        <p:txBody>
          <a:bodyPr spcFirstLastPara="1" wrap="square" lIns="91425" tIns="45700" rIns="91425" bIns="45700" anchor="t" anchorCtr="0">
            <a:noAutofit/>
          </a:bodyPr>
          <a:lstStyle/>
          <a:p>
            <a:pPr marL="0" marR="0" lvl="0" indent="0" algn="ctr" rtl="0">
              <a:lnSpc>
                <a:spcPct val="100000"/>
              </a:lnSpc>
              <a:spcBef>
                <a:spcPts val="0"/>
              </a:spcBef>
              <a:spcAft>
                <a:spcPts val="0"/>
              </a:spcAft>
              <a:buClr>
                <a:srgbClr val="000000"/>
              </a:buClr>
              <a:buSzPts val="5400"/>
              <a:buFont typeface="Arial"/>
              <a:buNone/>
            </a:pPr>
            <a:r>
              <a:rPr lang="en-GB" sz="5400" b="1" i="0" u="none" strike="noStrike" cap="none">
                <a:solidFill>
                  <a:srgbClr val="1D593B"/>
                </a:solidFill>
                <a:latin typeface="Calibri"/>
                <a:ea typeface="Calibri"/>
                <a:cs typeface="Calibri"/>
                <a:sym typeface="Calibri"/>
              </a:rPr>
              <a:t>2</a:t>
            </a:r>
            <a:endParaRPr sz="5400" b="1" i="0" u="none" strike="noStrike" cap="none">
              <a:solidFill>
                <a:srgbClr val="1D593B"/>
              </a:solidFill>
              <a:latin typeface="Calibri"/>
              <a:ea typeface="Calibri"/>
              <a:cs typeface="Calibri"/>
              <a:sym typeface="Calibri"/>
            </a:endParaRPr>
          </a:p>
        </p:txBody>
      </p:sp>
      <p:sp>
        <p:nvSpPr>
          <p:cNvPr id="115" name="Google Shape;115;p14"/>
          <p:cNvSpPr/>
          <p:nvPr/>
        </p:nvSpPr>
        <p:spPr>
          <a:xfrm>
            <a:off x="4540332" y="3153742"/>
            <a:ext cx="535724" cy="923330"/>
          </a:xfrm>
          <a:prstGeom prst="rect">
            <a:avLst/>
          </a:prstGeom>
          <a:noFill/>
          <a:ln>
            <a:noFill/>
          </a:ln>
        </p:spPr>
        <p:txBody>
          <a:bodyPr spcFirstLastPara="1" wrap="square" lIns="91425" tIns="45700" rIns="91425" bIns="45700" anchor="t" anchorCtr="0">
            <a:noAutofit/>
          </a:bodyPr>
          <a:lstStyle/>
          <a:p>
            <a:pPr marL="0" marR="0" lvl="0" indent="0" algn="ctr" rtl="0">
              <a:lnSpc>
                <a:spcPct val="100000"/>
              </a:lnSpc>
              <a:spcBef>
                <a:spcPts val="0"/>
              </a:spcBef>
              <a:spcAft>
                <a:spcPts val="0"/>
              </a:spcAft>
              <a:buClr>
                <a:srgbClr val="000000"/>
              </a:buClr>
              <a:buSzPts val="5400"/>
              <a:buFont typeface="Arial"/>
              <a:buNone/>
            </a:pPr>
            <a:r>
              <a:rPr lang="en-GB" sz="5400" b="1" i="0" u="none" strike="noStrike" cap="none">
                <a:solidFill>
                  <a:srgbClr val="1D593B"/>
                </a:solidFill>
                <a:latin typeface="Calibri"/>
                <a:ea typeface="Calibri"/>
                <a:cs typeface="Calibri"/>
                <a:sym typeface="Calibri"/>
              </a:rPr>
              <a:t>3</a:t>
            </a:r>
            <a:endParaRPr sz="5400" b="1" i="0" u="none" strike="noStrike" cap="none">
              <a:solidFill>
                <a:srgbClr val="1D593B"/>
              </a:solidFill>
              <a:latin typeface="Calibri"/>
              <a:ea typeface="Calibri"/>
              <a:cs typeface="Calibri"/>
              <a:sym typeface="Calibri"/>
            </a:endParaRPr>
          </a:p>
        </p:txBody>
      </p:sp>
      <p:sp>
        <p:nvSpPr>
          <p:cNvPr id="116" name="Google Shape;116;p14"/>
          <p:cNvSpPr/>
          <p:nvPr/>
        </p:nvSpPr>
        <p:spPr>
          <a:xfrm>
            <a:off x="6916596" y="3153742"/>
            <a:ext cx="535724" cy="923330"/>
          </a:xfrm>
          <a:prstGeom prst="rect">
            <a:avLst/>
          </a:prstGeom>
          <a:noFill/>
          <a:ln>
            <a:noFill/>
          </a:ln>
        </p:spPr>
        <p:txBody>
          <a:bodyPr spcFirstLastPara="1" wrap="square" lIns="91425" tIns="45700" rIns="91425" bIns="45700" anchor="t" anchorCtr="0">
            <a:noAutofit/>
          </a:bodyPr>
          <a:lstStyle/>
          <a:p>
            <a:pPr marL="0" marR="0" lvl="0" indent="0" algn="ctr" rtl="0">
              <a:lnSpc>
                <a:spcPct val="100000"/>
              </a:lnSpc>
              <a:spcBef>
                <a:spcPts val="0"/>
              </a:spcBef>
              <a:spcAft>
                <a:spcPts val="0"/>
              </a:spcAft>
              <a:buClr>
                <a:srgbClr val="000000"/>
              </a:buClr>
              <a:buSzPts val="5400"/>
              <a:buFont typeface="Arial"/>
              <a:buNone/>
            </a:pPr>
            <a:r>
              <a:rPr lang="en-GB" sz="5400" b="1" i="0" u="none" strike="noStrike" cap="none">
                <a:solidFill>
                  <a:srgbClr val="1D593B"/>
                </a:solidFill>
                <a:latin typeface="Calibri"/>
                <a:ea typeface="Calibri"/>
                <a:cs typeface="Calibri"/>
                <a:sym typeface="Calibri"/>
              </a:rPr>
              <a:t>4</a:t>
            </a:r>
            <a:endParaRPr sz="5400" b="1" i="0" u="none" strike="noStrike" cap="none">
              <a:solidFill>
                <a:srgbClr val="1D593B"/>
              </a:solidFill>
              <a:latin typeface="Calibri"/>
              <a:ea typeface="Calibri"/>
              <a:cs typeface="Calibri"/>
              <a:sym typeface="Calibri"/>
            </a:endParaRPr>
          </a:p>
        </p:txBody>
      </p:sp>
      <p:sp>
        <p:nvSpPr>
          <p:cNvPr id="117" name="Google Shape;117;p14"/>
          <p:cNvSpPr/>
          <p:nvPr/>
        </p:nvSpPr>
        <p:spPr>
          <a:xfrm>
            <a:off x="35495" y="59410"/>
            <a:ext cx="2684555" cy="417262"/>
          </a:xfrm>
          <a:prstGeom prst="rect">
            <a:avLst/>
          </a:prstGeom>
          <a:solidFill>
            <a:srgbClr val="FFFFFF"/>
          </a:solidFill>
          <a:ln>
            <a:noFill/>
          </a:ln>
        </p:spPr>
        <p:txBody>
          <a:bodyPr spcFirstLastPara="1" wrap="square" lIns="36575" tIns="36575" rIns="36575" bIns="36575" anchor="t" anchorCtr="0">
            <a:noAutofit/>
          </a:bodyPr>
          <a:lstStyle/>
          <a:p>
            <a:pPr marL="0" marR="0" lvl="0" indent="0" algn="l" rtl="0">
              <a:lnSpc>
                <a:spcPct val="100000"/>
              </a:lnSpc>
              <a:spcBef>
                <a:spcPts val="0"/>
              </a:spcBef>
              <a:spcAft>
                <a:spcPts val="0"/>
              </a:spcAft>
              <a:buClr>
                <a:srgbClr val="595959"/>
              </a:buClr>
              <a:buSzPts val="2000"/>
              <a:buFont typeface="Arial"/>
              <a:buNone/>
            </a:pPr>
            <a:r>
              <a:rPr lang="en-GB" sz="1800" b="1" i="0" u="none" strike="noStrike" cap="none">
                <a:solidFill>
                  <a:srgbClr val="595959"/>
                </a:solidFill>
                <a:latin typeface="Arial"/>
                <a:ea typeface="Arial"/>
                <a:cs typeface="Arial"/>
                <a:sym typeface="Arial"/>
              </a:rPr>
              <a:t>SIXTH FORM </a:t>
            </a:r>
            <a:r>
              <a:rPr lang="en-GB" sz="1800" b="1" i="0" u="none" strike="noStrike" cap="none">
                <a:solidFill>
                  <a:srgbClr val="FF6600"/>
                </a:solidFill>
                <a:latin typeface="Arial"/>
                <a:ea typeface="Arial"/>
                <a:cs typeface="Arial"/>
                <a:sym typeface="Arial"/>
              </a:rPr>
              <a:t>@</a:t>
            </a:r>
            <a:r>
              <a:rPr lang="en-GB" sz="1800" b="1" i="0" u="none" strike="noStrike" cap="none">
                <a:solidFill>
                  <a:srgbClr val="000000"/>
                </a:solidFill>
                <a:latin typeface="Arial"/>
                <a:ea typeface="Arial"/>
                <a:cs typeface="Arial"/>
                <a:sym typeface="Arial"/>
              </a:rPr>
              <a:t> </a:t>
            </a:r>
            <a:r>
              <a:rPr lang="en-GB" sz="1800" b="1" i="0" u="none" strike="noStrike" cap="none">
                <a:solidFill>
                  <a:srgbClr val="595959"/>
                </a:solidFill>
                <a:latin typeface="Arial"/>
                <a:ea typeface="Arial"/>
                <a:cs typeface="Arial"/>
                <a:sym typeface="Arial"/>
              </a:rPr>
              <a:t>UPTON</a:t>
            </a:r>
            <a:endParaRPr sz="2800" b="1"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100"/>
              <a:buFont typeface="Calibri"/>
              <a:buNone/>
            </a:pPr>
            <a:endParaRPr sz="1100" b="0" i="0" u="none" strike="noStrike" cap="none">
              <a:solidFill>
                <a:schemeClr val="dk1"/>
              </a:solidFill>
              <a:latin typeface="Arial"/>
              <a:ea typeface="Arial"/>
              <a:cs typeface="Arial"/>
              <a:sym typeface="Aria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5"/>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09"/>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112"/>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13"/>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114"/>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106"/>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15"/>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107"/>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110"/>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116"/>
                                        </p:tgtEl>
                                        <p:attrNameLst>
                                          <p:attrName>style.visibility</p:attrName>
                                        </p:attrNameLst>
                                      </p:cBhvr>
                                      <p:to>
                                        <p:strVal val="visible"/>
                                      </p:to>
                                    </p:set>
                                  </p:childTnLst>
                                </p:cTn>
                              </p:par>
                              <p:par>
                                <p:cTn id="31" presetID="1" presetClass="entr" presetSubtype="0" fill="hold" nodeType="withEffect">
                                  <p:stCondLst>
                                    <p:cond delay="0"/>
                                  </p:stCondLst>
                                  <p:childTnLst>
                                    <p:set>
                                      <p:cBhvr>
                                        <p:cTn id="32" dur="1" fill="hold">
                                          <p:stCondLst>
                                            <p:cond delay="0"/>
                                          </p:stCondLst>
                                        </p:cTn>
                                        <p:tgtEl>
                                          <p:spTgt spid="108"/>
                                        </p:tgtEl>
                                        <p:attrNameLst>
                                          <p:attrName>style.visibility</p:attrName>
                                        </p:attrNameLst>
                                      </p:cBhvr>
                                      <p:to>
                                        <p:strVal val="visible"/>
                                      </p:to>
                                    </p:set>
                                  </p:childTnLst>
                                </p:cTn>
                              </p:par>
                              <p:par>
                                <p:cTn id="33" presetID="1" presetClass="entr" presetSubtype="0" fill="hold" nodeType="withEffect">
                                  <p:stCondLst>
                                    <p:cond delay="0"/>
                                  </p:stCondLst>
                                  <p:childTnLst>
                                    <p:set>
                                      <p:cBhvr>
                                        <p:cTn id="34" dur="1" fill="hold">
                                          <p:stCondLst>
                                            <p:cond delay="0"/>
                                          </p:stCondLst>
                                        </p:cTn>
                                        <p:tgtEl>
                                          <p:spTgt spid="1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21"/>
        <p:cNvGrpSpPr/>
        <p:nvPr/>
      </p:nvGrpSpPr>
      <p:grpSpPr>
        <a:xfrm>
          <a:off x="0" y="0"/>
          <a:ext cx="0" cy="0"/>
          <a:chOff x="0" y="0"/>
          <a:chExt cx="0" cy="0"/>
        </a:xfrm>
      </p:grpSpPr>
      <p:sp>
        <p:nvSpPr>
          <p:cNvPr id="123" name="Google Shape;123;p15"/>
          <p:cNvSpPr/>
          <p:nvPr/>
        </p:nvSpPr>
        <p:spPr>
          <a:xfrm>
            <a:off x="2011852" y="736377"/>
            <a:ext cx="5512476" cy="820415"/>
          </a:xfrm>
          <a:prstGeom prst="homePlate">
            <a:avLst>
              <a:gd name="adj" fmla="val 50000"/>
            </a:avLst>
          </a:prstGeom>
          <a:solidFill>
            <a:srgbClr val="FF0000"/>
          </a:solidFill>
          <a:ln w="25400" cap="flat" cmpd="sng">
            <a:solidFill>
              <a:srgbClr val="FF0000"/>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4000"/>
              <a:buFont typeface="Arial"/>
              <a:buNone/>
            </a:pPr>
            <a:r>
              <a:rPr lang="en-GB" sz="4000" b="1" i="0" u="none" strike="noStrike" cap="none">
                <a:solidFill>
                  <a:schemeClr val="lt1"/>
                </a:solidFill>
                <a:latin typeface="Calibri"/>
                <a:ea typeface="Calibri"/>
                <a:cs typeface="Calibri"/>
                <a:sym typeface="Calibri"/>
              </a:rPr>
              <a:t>When?</a:t>
            </a:r>
            <a:endParaRPr sz="1400" b="1" i="0" u="none" strike="noStrike" cap="none">
              <a:solidFill>
                <a:srgbClr val="000000"/>
              </a:solidFill>
              <a:latin typeface="Calibri"/>
              <a:ea typeface="Calibri"/>
              <a:cs typeface="Calibri"/>
              <a:sym typeface="Calibri"/>
            </a:endParaRPr>
          </a:p>
        </p:txBody>
      </p:sp>
      <p:pic>
        <p:nvPicPr>
          <p:cNvPr id="124" name="Google Shape;124;p15" descr="http://www.abdn.ac.uk/study/content-images/ucas_logo.jpg"/>
          <p:cNvPicPr preferRelativeResize="0"/>
          <p:nvPr/>
        </p:nvPicPr>
        <p:blipFill rotWithShape="1">
          <a:blip r:embed="rId3">
            <a:alphaModFix/>
          </a:blip>
          <a:srcRect/>
          <a:stretch/>
        </p:blipFill>
        <p:spPr>
          <a:xfrm rot="-527257">
            <a:off x="383611" y="833851"/>
            <a:ext cx="1970516" cy="937966"/>
          </a:xfrm>
          <a:prstGeom prst="rect">
            <a:avLst/>
          </a:prstGeom>
          <a:noFill/>
          <a:ln w="9525" cap="flat" cmpd="sng">
            <a:solidFill>
              <a:srgbClr val="FF0000"/>
            </a:solidFill>
            <a:prstDash val="solid"/>
            <a:round/>
            <a:headEnd type="none" w="sm" len="sm"/>
            <a:tailEnd type="none" w="sm" len="sm"/>
          </a:ln>
        </p:spPr>
      </p:pic>
      <p:sp>
        <p:nvSpPr>
          <p:cNvPr id="125" name="Google Shape;125;p15"/>
          <p:cNvSpPr txBox="1"/>
          <p:nvPr/>
        </p:nvSpPr>
        <p:spPr>
          <a:xfrm>
            <a:off x="377788" y="6068435"/>
            <a:ext cx="8424936" cy="491811"/>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400"/>
              <a:buFont typeface="Arial"/>
              <a:buNone/>
            </a:pPr>
            <a:r>
              <a:rPr lang="en-GB" sz="1400" b="0" i="1" u="none" strike="noStrike" cap="none" dirty="0">
                <a:solidFill>
                  <a:schemeClr val="dk1"/>
                </a:solidFill>
                <a:latin typeface="Calibri"/>
                <a:ea typeface="Calibri"/>
                <a:cs typeface="Calibri"/>
                <a:sym typeface="Calibri"/>
              </a:rPr>
              <a:t>* Any students wishing to apply to read Music through the Conservatoire route, should see Mr Fitzgerald as an earlier deadline will also apply.</a:t>
            </a:r>
            <a:endParaRPr sz="1100" b="0" i="0" u="none" strike="noStrike" cap="none" dirty="0">
              <a:solidFill>
                <a:srgbClr val="000000"/>
              </a:solidFill>
              <a:latin typeface="Arial"/>
              <a:ea typeface="Arial"/>
              <a:cs typeface="Arial"/>
              <a:sym typeface="Arial"/>
            </a:endParaRPr>
          </a:p>
        </p:txBody>
      </p:sp>
      <p:sp>
        <p:nvSpPr>
          <p:cNvPr id="126" name="Google Shape;126;p15"/>
          <p:cNvSpPr txBox="1"/>
          <p:nvPr/>
        </p:nvSpPr>
        <p:spPr>
          <a:xfrm>
            <a:off x="543520" y="1844824"/>
            <a:ext cx="8012706" cy="369332"/>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r>
              <a:rPr lang="en-GB" sz="1800" b="0" i="0" u="none" strike="noStrike" cap="none" dirty="0">
                <a:solidFill>
                  <a:schemeClr val="dk1"/>
                </a:solidFill>
                <a:latin typeface="Calibri"/>
                <a:ea typeface="Calibri"/>
                <a:cs typeface="Calibri"/>
                <a:sym typeface="Calibri"/>
              </a:rPr>
              <a:t>These are our </a:t>
            </a:r>
            <a:r>
              <a:rPr lang="en-GB" sz="1800" b="1" i="0" u="none" strike="noStrike" cap="none" dirty="0">
                <a:solidFill>
                  <a:schemeClr val="dk1"/>
                </a:solidFill>
                <a:latin typeface="Calibri"/>
                <a:ea typeface="Calibri"/>
                <a:cs typeface="Calibri"/>
                <a:sym typeface="Calibri"/>
              </a:rPr>
              <a:t>internal</a:t>
            </a:r>
            <a:r>
              <a:rPr lang="en-GB" sz="1800" b="0" i="0" u="none" strike="noStrike" cap="none" dirty="0">
                <a:solidFill>
                  <a:schemeClr val="dk1"/>
                </a:solidFill>
                <a:latin typeface="Calibri"/>
                <a:ea typeface="Calibri"/>
                <a:cs typeface="Calibri"/>
                <a:sym typeface="Calibri"/>
              </a:rPr>
              <a:t> deadlines; national deadlines are different and set by UCAS.  </a:t>
            </a:r>
            <a:endParaRPr sz="1400" b="0" i="0" u="none" strike="noStrike" cap="none" dirty="0">
              <a:solidFill>
                <a:srgbClr val="000000"/>
              </a:solidFill>
              <a:latin typeface="Arial"/>
              <a:ea typeface="Arial"/>
              <a:cs typeface="Arial"/>
              <a:sym typeface="Arial"/>
            </a:endParaRPr>
          </a:p>
        </p:txBody>
      </p:sp>
      <p:sp>
        <p:nvSpPr>
          <p:cNvPr id="127" name="Google Shape;127;p15"/>
          <p:cNvSpPr/>
          <p:nvPr/>
        </p:nvSpPr>
        <p:spPr>
          <a:xfrm rot="10800000" flipH="1">
            <a:off x="0" y="6560246"/>
            <a:ext cx="9144000" cy="300200"/>
          </a:xfrm>
          <a:prstGeom prst="rect">
            <a:avLst/>
          </a:prstGeom>
          <a:solidFill>
            <a:srgbClr val="003300"/>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31" name="Google Shape;131;p15"/>
          <p:cNvSpPr/>
          <p:nvPr/>
        </p:nvSpPr>
        <p:spPr>
          <a:xfrm>
            <a:off x="534217" y="2502188"/>
            <a:ext cx="3483601" cy="2908883"/>
          </a:xfrm>
          <a:prstGeom prst="rect">
            <a:avLst/>
          </a:prstGeom>
          <a:noFill/>
          <a:ln>
            <a:noFill/>
          </a:ln>
        </p:spPr>
        <p:txBody>
          <a:bodyPr spcFirstLastPara="1" wrap="square" lIns="91425" tIns="45700" rIns="91425" bIns="45700" anchor="t" anchorCtr="0">
            <a:noAutofit/>
          </a:bodyPr>
          <a:lstStyle/>
          <a:p>
            <a:pPr marL="0" marR="0" lvl="0" indent="0" algn="l" rtl="0">
              <a:lnSpc>
                <a:spcPct val="107000"/>
              </a:lnSpc>
              <a:spcBef>
                <a:spcPts val="0"/>
              </a:spcBef>
              <a:spcAft>
                <a:spcPts val="0"/>
              </a:spcAft>
              <a:buNone/>
            </a:pPr>
            <a:r>
              <a:rPr lang="en-GB" sz="1400" b="1" i="0" u="sng" strike="noStrike" cap="none" dirty="0">
                <a:solidFill>
                  <a:schemeClr val="lt1"/>
                </a:solidFill>
                <a:latin typeface="Calibri"/>
                <a:ea typeface="Calibri"/>
                <a:cs typeface="Calibri"/>
                <a:sym typeface="Calibri"/>
              </a:rPr>
              <a:t>‘</a:t>
            </a:r>
            <a:r>
              <a:rPr lang="en-GB" sz="2000" b="1" i="0" u="sng" strike="noStrike" cap="none" dirty="0">
                <a:solidFill>
                  <a:schemeClr val="dk1"/>
                </a:solidFill>
                <a:latin typeface="Calibri"/>
                <a:ea typeface="Calibri"/>
                <a:cs typeface="Calibri"/>
                <a:sym typeface="Calibri"/>
              </a:rPr>
              <a:t>Early entry ‘undergraduate courses</a:t>
            </a:r>
            <a:endParaRPr sz="2000" b="0" i="0" u="none" strike="noStrike" cap="none" dirty="0">
              <a:solidFill>
                <a:schemeClr val="dk1"/>
              </a:solidFill>
              <a:latin typeface="Calibri"/>
              <a:ea typeface="Calibri"/>
              <a:cs typeface="Calibri"/>
              <a:sym typeface="Calibri"/>
            </a:endParaRPr>
          </a:p>
          <a:p>
            <a:pPr marL="0" marR="0" lvl="0" indent="0" algn="l" rtl="0">
              <a:lnSpc>
                <a:spcPct val="107000"/>
              </a:lnSpc>
              <a:spcBef>
                <a:spcPts val="800"/>
              </a:spcBef>
              <a:spcAft>
                <a:spcPts val="0"/>
              </a:spcAft>
              <a:buNone/>
            </a:pPr>
            <a:r>
              <a:rPr lang="en-GB" sz="2000" b="1" i="0" u="none" strike="noStrike" cap="none" dirty="0">
                <a:solidFill>
                  <a:schemeClr val="dk1"/>
                </a:solidFill>
                <a:latin typeface="Calibri"/>
                <a:ea typeface="Calibri"/>
                <a:cs typeface="Calibri"/>
                <a:sym typeface="Calibri"/>
              </a:rPr>
              <a:t>PERSONAL STATEMENT DEADLINE:</a:t>
            </a:r>
          </a:p>
          <a:p>
            <a:pPr marL="0" marR="0" lvl="0" indent="0" algn="l" rtl="0">
              <a:lnSpc>
                <a:spcPct val="107000"/>
              </a:lnSpc>
              <a:spcBef>
                <a:spcPts val="800"/>
              </a:spcBef>
              <a:spcAft>
                <a:spcPts val="0"/>
              </a:spcAft>
              <a:buNone/>
            </a:pPr>
            <a:r>
              <a:rPr lang="en-GB" sz="2000" b="1" i="0" u="none" strike="noStrike" cap="none" dirty="0">
                <a:solidFill>
                  <a:schemeClr val="dk1"/>
                </a:solidFill>
                <a:latin typeface="Calibri"/>
                <a:ea typeface="Calibri"/>
                <a:cs typeface="Calibri"/>
                <a:sym typeface="Calibri"/>
              </a:rPr>
              <a:t> Mon 14</a:t>
            </a:r>
            <a:r>
              <a:rPr lang="en-GB" sz="2000" b="1" i="0" u="none" strike="noStrike" cap="none" baseline="30000" dirty="0">
                <a:solidFill>
                  <a:schemeClr val="dk1"/>
                </a:solidFill>
                <a:latin typeface="Calibri"/>
                <a:ea typeface="Calibri"/>
                <a:cs typeface="Calibri"/>
                <a:sym typeface="Calibri"/>
              </a:rPr>
              <a:t>th</a:t>
            </a:r>
            <a:r>
              <a:rPr lang="en-GB" sz="2000" b="1" i="0" u="none" strike="noStrike" cap="none" dirty="0">
                <a:solidFill>
                  <a:schemeClr val="dk1"/>
                </a:solidFill>
                <a:latin typeface="Calibri"/>
                <a:ea typeface="Calibri"/>
                <a:cs typeface="Calibri"/>
                <a:sym typeface="Calibri"/>
              </a:rPr>
              <a:t> September</a:t>
            </a:r>
          </a:p>
          <a:p>
            <a:pPr marL="0" marR="0" lvl="0" indent="0" algn="l" rtl="0">
              <a:lnSpc>
                <a:spcPct val="107000"/>
              </a:lnSpc>
              <a:spcBef>
                <a:spcPts val="800"/>
              </a:spcBef>
              <a:spcAft>
                <a:spcPts val="0"/>
              </a:spcAft>
              <a:buNone/>
            </a:pPr>
            <a:r>
              <a:rPr lang="en-GB" sz="2000" b="1" dirty="0">
                <a:solidFill>
                  <a:schemeClr val="dk1"/>
                </a:solidFill>
                <a:latin typeface="Calibri"/>
                <a:ea typeface="Calibri"/>
                <a:cs typeface="Calibri"/>
                <a:sym typeface="Calibri"/>
              </a:rPr>
              <a:t>FINAL DEADLINE:</a:t>
            </a:r>
          </a:p>
          <a:p>
            <a:pPr marL="0" marR="0" lvl="0" indent="0" algn="l" rtl="0">
              <a:lnSpc>
                <a:spcPct val="107000"/>
              </a:lnSpc>
              <a:spcBef>
                <a:spcPts val="800"/>
              </a:spcBef>
              <a:spcAft>
                <a:spcPts val="0"/>
              </a:spcAft>
              <a:buNone/>
            </a:pPr>
            <a:r>
              <a:rPr lang="en-GB" sz="2000" b="1" i="0" u="none" strike="noStrike" cap="none" dirty="0">
                <a:solidFill>
                  <a:schemeClr val="dk1"/>
                </a:solidFill>
                <a:latin typeface="Calibri"/>
                <a:ea typeface="Calibri"/>
                <a:cs typeface="Calibri"/>
                <a:sym typeface="Calibri"/>
              </a:rPr>
              <a:t>Mon </a:t>
            </a:r>
            <a:r>
              <a:rPr lang="en-GB" sz="2000" b="1" dirty="0">
                <a:solidFill>
                  <a:schemeClr val="dk1"/>
                </a:solidFill>
                <a:latin typeface="Calibri"/>
                <a:ea typeface="Calibri"/>
                <a:cs typeface="Calibri"/>
                <a:sym typeface="Calibri"/>
              </a:rPr>
              <a:t>28</a:t>
            </a:r>
            <a:r>
              <a:rPr lang="en-GB" sz="2000" b="1" i="0" u="none" strike="noStrike" cap="none" baseline="30000" dirty="0">
                <a:solidFill>
                  <a:schemeClr val="dk1"/>
                </a:solidFill>
                <a:latin typeface="Calibri"/>
                <a:ea typeface="Calibri"/>
                <a:cs typeface="Calibri"/>
                <a:sym typeface="Calibri"/>
              </a:rPr>
              <a:t>th</a:t>
            </a:r>
            <a:r>
              <a:rPr lang="en-GB" sz="2000" b="1" i="0" u="none" strike="noStrike" cap="none" dirty="0">
                <a:solidFill>
                  <a:schemeClr val="dk1"/>
                </a:solidFill>
                <a:latin typeface="Calibri"/>
                <a:ea typeface="Calibri"/>
                <a:cs typeface="Calibri"/>
                <a:sym typeface="Calibri"/>
              </a:rPr>
              <a:t> September</a:t>
            </a:r>
            <a:endParaRPr sz="2000" b="1" i="0" u="none" strike="noStrike" cap="none" dirty="0">
              <a:solidFill>
                <a:schemeClr val="dk1"/>
              </a:solidFill>
              <a:latin typeface="Calibri"/>
              <a:ea typeface="Calibri"/>
              <a:cs typeface="Calibri"/>
              <a:sym typeface="Calibri"/>
            </a:endParaRPr>
          </a:p>
        </p:txBody>
      </p:sp>
      <p:sp>
        <p:nvSpPr>
          <p:cNvPr id="133" name="Google Shape;133;p15"/>
          <p:cNvSpPr/>
          <p:nvPr/>
        </p:nvSpPr>
        <p:spPr>
          <a:xfrm>
            <a:off x="4821382" y="2480360"/>
            <a:ext cx="3827957" cy="3228035"/>
          </a:xfrm>
          <a:prstGeom prst="rect">
            <a:avLst/>
          </a:prstGeom>
          <a:noFill/>
          <a:ln>
            <a:noFill/>
          </a:ln>
        </p:spPr>
        <p:txBody>
          <a:bodyPr spcFirstLastPara="1" wrap="square" lIns="91425" tIns="45700" rIns="91425" bIns="45700" anchor="t" anchorCtr="0">
            <a:noAutofit/>
          </a:bodyPr>
          <a:lstStyle/>
          <a:p>
            <a:pPr marL="0" marR="0" lvl="0" indent="0" algn="l" rtl="0">
              <a:lnSpc>
                <a:spcPct val="107000"/>
              </a:lnSpc>
              <a:spcBef>
                <a:spcPts val="0"/>
              </a:spcBef>
              <a:spcAft>
                <a:spcPts val="0"/>
              </a:spcAft>
              <a:buNone/>
            </a:pPr>
            <a:r>
              <a:rPr lang="en-GB" sz="2000" b="1" i="0" u="sng" strike="noStrike" cap="none" dirty="0">
                <a:solidFill>
                  <a:schemeClr val="dk1"/>
                </a:solidFill>
                <a:latin typeface="Calibri"/>
                <a:ea typeface="Calibri"/>
                <a:cs typeface="Calibri"/>
                <a:sym typeface="Calibri"/>
              </a:rPr>
              <a:t>Deadlines: All other undergraduate courses</a:t>
            </a:r>
            <a:endParaRPr sz="2000" b="0" i="0" u="none" strike="noStrike" cap="none" dirty="0">
              <a:solidFill>
                <a:schemeClr val="dk1"/>
              </a:solidFill>
              <a:latin typeface="Calibri"/>
              <a:ea typeface="Calibri"/>
              <a:cs typeface="Calibri"/>
              <a:sym typeface="Calibri"/>
            </a:endParaRPr>
          </a:p>
          <a:p>
            <a:pPr marL="0" marR="0" lvl="0" indent="0" algn="l" rtl="0">
              <a:lnSpc>
                <a:spcPct val="107000"/>
              </a:lnSpc>
              <a:spcBef>
                <a:spcPts val="800"/>
              </a:spcBef>
              <a:spcAft>
                <a:spcPts val="0"/>
              </a:spcAft>
              <a:buNone/>
            </a:pPr>
            <a:r>
              <a:rPr lang="en-GB" sz="2000" b="1" i="0" u="none" strike="noStrike" cap="none" dirty="0">
                <a:solidFill>
                  <a:schemeClr val="dk1"/>
                </a:solidFill>
                <a:latin typeface="Calibri"/>
                <a:ea typeface="Calibri"/>
                <a:cs typeface="Calibri"/>
                <a:sym typeface="Calibri"/>
              </a:rPr>
              <a:t>PERSONAL STATEMENT DEADLINE</a:t>
            </a:r>
            <a:r>
              <a:rPr lang="en-GB" sz="2000" b="1" i="1" u="none" strike="noStrike" cap="none" dirty="0">
                <a:solidFill>
                  <a:schemeClr val="dk1"/>
                </a:solidFill>
                <a:latin typeface="Calibri"/>
                <a:ea typeface="Calibri"/>
                <a:cs typeface="Calibri"/>
                <a:sym typeface="Calibri"/>
              </a:rPr>
              <a:t>:</a:t>
            </a:r>
            <a:endParaRPr lang="en-GB" sz="2000" b="1" u="none" strike="noStrike" cap="none" dirty="0">
              <a:solidFill>
                <a:schemeClr val="dk1"/>
              </a:solidFill>
              <a:latin typeface="Calibri"/>
              <a:ea typeface="Calibri"/>
              <a:cs typeface="Calibri"/>
              <a:sym typeface="Calibri"/>
            </a:endParaRPr>
          </a:p>
          <a:p>
            <a:pPr marL="0" marR="0" lvl="0" indent="0" algn="l" rtl="0">
              <a:lnSpc>
                <a:spcPct val="107000"/>
              </a:lnSpc>
              <a:spcBef>
                <a:spcPts val="800"/>
              </a:spcBef>
              <a:spcAft>
                <a:spcPts val="0"/>
              </a:spcAft>
              <a:buNone/>
            </a:pPr>
            <a:r>
              <a:rPr lang="en-GB" sz="2000" b="1" dirty="0">
                <a:solidFill>
                  <a:schemeClr val="dk1"/>
                </a:solidFill>
                <a:latin typeface="Calibri"/>
                <a:cs typeface="Calibri"/>
                <a:sym typeface="Calibri"/>
              </a:rPr>
              <a:t>Mon 19</a:t>
            </a:r>
            <a:r>
              <a:rPr lang="en-GB" sz="2000" b="1" baseline="30000" dirty="0">
                <a:solidFill>
                  <a:schemeClr val="dk1"/>
                </a:solidFill>
                <a:latin typeface="Calibri"/>
                <a:cs typeface="Calibri"/>
                <a:sym typeface="Calibri"/>
              </a:rPr>
              <a:t>th</a:t>
            </a:r>
            <a:r>
              <a:rPr lang="en-GB" sz="2000" b="1" dirty="0">
                <a:solidFill>
                  <a:schemeClr val="dk1"/>
                </a:solidFill>
                <a:latin typeface="Calibri"/>
                <a:cs typeface="Calibri"/>
                <a:sym typeface="Calibri"/>
              </a:rPr>
              <a:t> October</a:t>
            </a:r>
          </a:p>
          <a:p>
            <a:pPr marL="0" marR="0" lvl="0" indent="0" algn="l" rtl="0">
              <a:lnSpc>
                <a:spcPct val="107000"/>
              </a:lnSpc>
              <a:spcBef>
                <a:spcPts val="800"/>
              </a:spcBef>
              <a:spcAft>
                <a:spcPts val="0"/>
              </a:spcAft>
              <a:buNone/>
            </a:pPr>
            <a:r>
              <a:rPr lang="en-GB" sz="2000" b="1" u="none" strike="noStrike" cap="none" dirty="0">
                <a:solidFill>
                  <a:schemeClr val="dk1"/>
                </a:solidFill>
                <a:latin typeface="Calibri"/>
                <a:cs typeface="Calibri"/>
                <a:sym typeface="Calibri"/>
              </a:rPr>
              <a:t>FINAL DEADLINE:</a:t>
            </a:r>
          </a:p>
          <a:p>
            <a:pPr marL="0" marR="0" lvl="0" indent="0" algn="l" rtl="0">
              <a:lnSpc>
                <a:spcPct val="107000"/>
              </a:lnSpc>
              <a:spcBef>
                <a:spcPts val="800"/>
              </a:spcBef>
              <a:spcAft>
                <a:spcPts val="0"/>
              </a:spcAft>
              <a:buNone/>
            </a:pPr>
            <a:r>
              <a:rPr lang="en-GB" sz="2000" b="1" dirty="0">
                <a:solidFill>
                  <a:schemeClr val="dk1"/>
                </a:solidFill>
                <a:latin typeface="Calibri"/>
                <a:cs typeface="Calibri"/>
                <a:sym typeface="Calibri"/>
              </a:rPr>
              <a:t>Mon 2nd November</a:t>
            </a:r>
            <a:endParaRPr sz="2000" b="0" u="none" strike="noStrike" cap="none" dirty="0">
              <a:solidFill>
                <a:schemeClr val="dk1"/>
              </a:solidFill>
              <a:sym typeface="Arial"/>
            </a:endParaRPr>
          </a:p>
        </p:txBody>
      </p:sp>
      <p:sp>
        <p:nvSpPr>
          <p:cNvPr id="134" name="Google Shape;134;p15"/>
          <p:cNvSpPr/>
          <p:nvPr/>
        </p:nvSpPr>
        <p:spPr>
          <a:xfrm>
            <a:off x="35495" y="59410"/>
            <a:ext cx="2684555" cy="417262"/>
          </a:xfrm>
          <a:prstGeom prst="rect">
            <a:avLst/>
          </a:prstGeom>
          <a:solidFill>
            <a:srgbClr val="FFFFFF"/>
          </a:solidFill>
          <a:ln>
            <a:noFill/>
          </a:ln>
        </p:spPr>
        <p:txBody>
          <a:bodyPr spcFirstLastPara="1" wrap="square" lIns="36575" tIns="36575" rIns="36575" bIns="36575" anchor="t" anchorCtr="0">
            <a:noAutofit/>
          </a:bodyPr>
          <a:lstStyle/>
          <a:p>
            <a:pPr marL="0" marR="0" lvl="0" indent="0" algn="l" rtl="0">
              <a:lnSpc>
                <a:spcPct val="100000"/>
              </a:lnSpc>
              <a:spcBef>
                <a:spcPts val="0"/>
              </a:spcBef>
              <a:spcAft>
                <a:spcPts val="0"/>
              </a:spcAft>
              <a:buClr>
                <a:srgbClr val="595959"/>
              </a:buClr>
              <a:buSzPts val="2000"/>
              <a:buFont typeface="Arial"/>
              <a:buNone/>
            </a:pPr>
            <a:r>
              <a:rPr lang="en-GB" sz="1800" b="1" i="0" u="none" strike="noStrike" cap="none">
                <a:solidFill>
                  <a:srgbClr val="595959"/>
                </a:solidFill>
                <a:latin typeface="Arial"/>
                <a:ea typeface="Arial"/>
                <a:cs typeface="Arial"/>
                <a:sym typeface="Arial"/>
              </a:rPr>
              <a:t>SIXTH FORM </a:t>
            </a:r>
            <a:r>
              <a:rPr lang="en-GB" sz="1800" b="1" i="0" u="none" strike="noStrike" cap="none">
                <a:solidFill>
                  <a:srgbClr val="FF6600"/>
                </a:solidFill>
                <a:latin typeface="Arial"/>
                <a:ea typeface="Arial"/>
                <a:cs typeface="Arial"/>
                <a:sym typeface="Arial"/>
              </a:rPr>
              <a:t>@</a:t>
            </a:r>
            <a:r>
              <a:rPr lang="en-GB" sz="1800" b="1" i="0" u="none" strike="noStrike" cap="none">
                <a:solidFill>
                  <a:srgbClr val="000000"/>
                </a:solidFill>
                <a:latin typeface="Arial"/>
                <a:ea typeface="Arial"/>
                <a:cs typeface="Arial"/>
                <a:sym typeface="Arial"/>
              </a:rPr>
              <a:t> </a:t>
            </a:r>
            <a:r>
              <a:rPr lang="en-GB" sz="1800" b="1" i="0" u="none" strike="noStrike" cap="none">
                <a:solidFill>
                  <a:srgbClr val="595959"/>
                </a:solidFill>
                <a:latin typeface="Arial"/>
                <a:ea typeface="Arial"/>
                <a:cs typeface="Arial"/>
                <a:sym typeface="Arial"/>
              </a:rPr>
              <a:t>UPTON</a:t>
            </a:r>
            <a:endParaRPr sz="2800" b="1"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100"/>
              <a:buFont typeface="Calibri"/>
              <a:buNone/>
            </a:pPr>
            <a:endParaRPr sz="1100" b="0" i="0" u="none" strike="noStrike" cap="none">
              <a:solidFill>
                <a:schemeClr val="dk1"/>
              </a:solidFill>
              <a:latin typeface="Arial"/>
              <a:ea typeface="Arial"/>
              <a:cs typeface="Arial"/>
              <a:sym typeface="Aria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131"/>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3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38"/>
        <p:cNvGrpSpPr/>
        <p:nvPr/>
      </p:nvGrpSpPr>
      <p:grpSpPr>
        <a:xfrm>
          <a:off x="0" y="0"/>
          <a:ext cx="0" cy="0"/>
          <a:chOff x="0" y="0"/>
          <a:chExt cx="0" cy="0"/>
        </a:xfrm>
      </p:grpSpPr>
      <p:sp>
        <p:nvSpPr>
          <p:cNvPr id="139" name="Google Shape;139;p16"/>
          <p:cNvSpPr txBox="1">
            <a:spLocks noGrp="1"/>
          </p:cNvSpPr>
          <p:nvPr>
            <p:ph type="title"/>
          </p:nvPr>
        </p:nvSpPr>
        <p:spPr>
          <a:xfrm>
            <a:off x="0" y="193204"/>
            <a:ext cx="8229600" cy="1143000"/>
          </a:xfrm>
          <a:prstGeom prst="rect">
            <a:avLst/>
          </a:prstGeom>
          <a:noFill/>
          <a:ln>
            <a:noFill/>
          </a:ln>
        </p:spPr>
        <p:txBody>
          <a:bodyPr spcFirstLastPara="1" wrap="square" lIns="91425" tIns="45700" rIns="91425" bIns="45700" anchor="ctr" anchorCtr="0">
            <a:normAutofit/>
          </a:bodyPr>
          <a:lstStyle/>
          <a:p>
            <a:pPr marL="0" lvl="0" indent="0" algn="ctr" rtl="0">
              <a:lnSpc>
                <a:spcPct val="100000"/>
              </a:lnSpc>
              <a:spcBef>
                <a:spcPts val="0"/>
              </a:spcBef>
              <a:spcAft>
                <a:spcPts val="0"/>
              </a:spcAft>
              <a:buClr>
                <a:schemeClr val="dk1"/>
              </a:buClr>
              <a:buSzPts val="3600"/>
              <a:buFont typeface="Cambria"/>
              <a:buNone/>
            </a:pPr>
            <a:r>
              <a:rPr lang="en-GB" sz="3600" b="1">
                <a:latin typeface="Calibri"/>
                <a:ea typeface="Calibri"/>
                <a:cs typeface="Calibri"/>
                <a:sym typeface="Calibri"/>
              </a:rPr>
              <a:t>Choosing a University Course</a:t>
            </a:r>
            <a:endParaRPr sz="3600" b="1">
              <a:latin typeface="Calibri"/>
              <a:ea typeface="Calibri"/>
              <a:cs typeface="Calibri"/>
              <a:sym typeface="Calibri"/>
            </a:endParaRPr>
          </a:p>
        </p:txBody>
      </p:sp>
      <p:sp>
        <p:nvSpPr>
          <p:cNvPr id="140" name="Google Shape;140;p16"/>
          <p:cNvSpPr txBox="1"/>
          <p:nvPr/>
        </p:nvSpPr>
        <p:spPr>
          <a:xfrm>
            <a:off x="251520" y="1156911"/>
            <a:ext cx="8568952" cy="707886"/>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000"/>
              <a:buFont typeface="Arial"/>
              <a:buNone/>
            </a:pPr>
            <a:r>
              <a:rPr lang="en-GB" sz="2000" b="0" i="0" u="none" strike="noStrike" cap="none">
                <a:solidFill>
                  <a:schemeClr val="dk1"/>
                </a:solidFill>
                <a:latin typeface="Calibri"/>
                <a:ea typeface="Calibri"/>
                <a:cs typeface="Calibri"/>
                <a:sym typeface="Calibri"/>
              </a:rPr>
              <a:t>There are over </a:t>
            </a:r>
            <a:r>
              <a:rPr lang="en-GB" sz="2000" b="1" i="0" u="none" strike="noStrike" cap="none">
                <a:solidFill>
                  <a:srgbClr val="FF0000"/>
                </a:solidFill>
                <a:latin typeface="Calibri"/>
                <a:ea typeface="Calibri"/>
                <a:cs typeface="Calibri"/>
                <a:sym typeface="Calibri"/>
              </a:rPr>
              <a:t>150</a:t>
            </a:r>
            <a:r>
              <a:rPr lang="en-GB" sz="2000" b="0" i="0" u="none" strike="noStrike" cap="none">
                <a:solidFill>
                  <a:schemeClr val="dk1"/>
                </a:solidFill>
                <a:latin typeface="Calibri"/>
                <a:ea typeface="Calibri"/>
                <a:cs typeface="Calibri"/>
                <a:sym typeface="Calibri"/>
              </a:rPr>
              <a:t> </a:t>
            </a:r>
            <a:r>
              <a:rPr lang="en-GB" sz="2000" b="1" i="0" u="none" strike="noStrike" cap="none">
                <a:solidFill>
                  <a:srgbClr val="FF0000"/>
                </a:solidFill>
                <a:latin typeface="Calibri"/>
                <a:ea typeface="Calibri"/>
                <a:cs typeface="Calibri"/>
                <a:sym typeface="Calibri"/>
              </a:rPr>
              <a:t>universities</a:t>
            </a:r>
            <a:r>
              <a:rPr lang="en-GB" sz="2000" b="0" i="0" u="none" strike="noStrike" cap="none">
                <a:solidFill>
                  <a:schemeClr val="dk1"/>
                </a:solidFill>
                <a:latin typeface="Calibri"/>
                <a:ea typeface="Calibri"/>
                <a:cs typeface="Calibri"/>
                <a:sym typeface="Calibri"/>
              </a:rPr>
              <a:t> in the UK, offering a total of </a:t>
            </a:r>
            <a:r>
              <a:rPr lang="en-GB" sz="2000" b="1" i="0" u="none" strike="noStrike" cap="none">
                <a:solidFill>
                  <a:srgbClr val="FF0000"/>
                </a:solidFill>
                <a:latin typeface="Calibri"/>
                <a:ea typeface="Calibri"/>
                <a:cs typeface="Calibri"/>
                <a:sym typeface="Calibri"/>
              </a:rPr>
              <a:t>almost 40,000 undergraduate courses</a:t>
            </a:r>
            <a:r>
              <a:rPr lang="en-GB" sz="2000" b="0" i="0" u="none" strike="noStrike" cap="none">
                <a:solidFill>
                  <a:schemeClr val="dk1"/>
                </a:solidFill>
                <a:latin typeface="Calibri"/>
                <a:ea typeface="Calibri"/>
                <a:cs typeface="Calibri"/>
                <a:sym typeface="Calibri"/>
              </a:rPr>
              <a:t>.</a:t>
            </a:r>
            <a:endParaRPr sz="1800" b="0" i="0" u="none" strike="noStrike" cap="none">
              <a:solidFill>
                <a:schemeClr val="dk1"/>
              </a:solidFill>
              <a:latin typeface="Calibri"/>
              <a:ea typeface="Calibri"/>
              <a:cs typeface="Calibri"/>
              <a:sym typeface="Calibri"/>
            </a:endParaRPr>
          </a:p>
        </p:txBody>
      </p:sp>
      <p:sp>
        <p:nvSpPr>
          <p:cNvPr id="141" name="Google Shape;141;p16"/>
          <p:cNvSpPr/>
          <p:nvPr/>
        </p:nvSpPr>
        <p:spPr>
          <a:xfrm>
            <a:off x="251520" y="1803588"/>
            <a:ext cx="4572000" cy="3785652"/>
          </a:xfrm>
          <a:prstGeom prst="rect">
            <a:avLst/>
          </a:prstGeom>
          <a:noFill/>
          <a:ln w="9525" cap="flat" cmpd="sng">
            <a:solidFill>
              <a:srgbClr val="FF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2000"/>
              <a:buFont typeface="Arial"/>
              <a:buNone/>
            </a:pPr>
            <a:r>
              <a:rPr lang="en-GB" sz="2000" b="0" i="0" u="none" strike="noStrike" cap="none">
                <a:solidFill>
                  <a:schemeClr val="dk1"/>
                </a:solidFill>
                <a:latin typeface="Calibri"/>
                <a:ea typeface="Calibri"/>
                <a:cs typeface="Calibri"/>
                <a:sym typeface="Calibri"/>
              </a:rPr>
              <a:t>Some you may not have heard of include:</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2000"/>
              <a:buFont typeface="Arial"/>
              <a:buNone/>
            </a:pPr>
            <a:endParaRPr sz="2000" b="0"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2000"/>
              <a:buFont typeface="Arial"/>
              <a:buNone/>
            </a:pPr>
            <a:r>
              <a:rPr lang="en-GB" sz="2000" b="0" i="0" u="none" strike="noStrike" cap="none">
                <a:solidFill>
                  <a:schemeClr val="dk1"/>
                </a:solidFill>
                <a:latin typeface="Calibri"/>
                <a:ea typeface="Calibri"/>
                <a:cs typeface="Calibri"/>
                <a:sym typeface="Calibri"/>
              </a:rPr>
              <a:t>BA Animation</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2000"/>
              <a:buFont typeface="Arial"/>
              <a:buNone/>
            </a:pPr>
            <a:r>
              <a:rPr lang="en-GB" sz="2000" b="0" i="0" u="none" strike="noStrike" cap="none">
                <a:solidFill>
                  <a:schemeClr val="dk1"/>
                </a:solidFill>
                <a:latin typeface="Calibri"/>
                <a:ea typeface="Calibri"/>
                <a:cs typeface="Calibri"/>
                <a:sym typeface="Calibri"/>
              </a:rPr>
              <a:t>BSc Audiology</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2000"/>
              <a:buFont typeface="Arial"/>
              <a:buNone/>
            </a:pPr>
            <a:r>
              <a:rPr lang="en-GB" sz="2000" b="0" i="0" u="none" strike="noStrike" cap="none">
                <a:solidFill>
                  <a:schemeClr val="dk1"/>
                </a:solidFill>
                <a:latin typeface="Calibri"/>
                <a:ea typeface="Calibri"/>
                <a:cs typeface="Calibri"/>
                <a:sym typeface="Calibri"/>
              </a:rPr>
              <a:t>BSc Ecotourism and Adventure Tourism</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2000"/>
              <a:buFont typeface="Arial"/>
              <a:buNone/>
            </a:pPr>
            <a:r>
              <a:rPr lang="en-GB" sz="2000" b="0" i="0" u="none" strike="noStrike" cap="none">
                <a:solidFill>
                  <a:schemeClr val="dk1"/>
                </a:solidFill>
                <a:latin typeface="Calibri"/>
                <a:ea typeface="Calibri"/>
                <a:cs typeface="Calibri"/>
                <a:sym typeface="Calibri"/>
              </a:rPr>
              <a:t>BA Arabic and Persian</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2000"/>
              <a:buFont typeface="Arial"/>
              <a:buNone/>
            </a:pPr>
            <a:r>
              <a:rPr lang="en-GB" sz="2000" b="0" i="0" u="none" strike="noStrike" cap="none">
                <a:solidFill>
                  <a:schemeClr val="dk1"/>
                </a:solidFill>
                <a:latin typeface="Calibri"/>
                <a:ea typeface="Calibri"/>
                <a:cs typeface="Calibri"/>
                <a:sym typeface="Calibri"/>
              </a:rPr>
              <a:t>BA Special Effects</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2000"/>
              <a:buFont typeface="Arial"/>
              <a:buNone/>
            </a:pPr>
            <a:r>
              <a:rPr lang="en-GB" sz="2000" b="0" i="0" u="none" strike="noStrike" cap="none">
                <a:solidFill>
                  <a:schemeClr val="dk1"/>
                </a:solidFill>
                <a:latin typeface="Calibri"/>
                <a:ea typeface="Calibri"/>
                <a:cs typeface="Calibri"/>
                <a:sym typeface="Calibri"/>
              </a:rPr>
              <a:t>BA Packaging design</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2000"/>
              <a:buFont typeface="Arial"/>
              <a:buNone/>
            </a:pPr>
            <a:r>
              <a:rPr lang="en-GB" sz="2000" b="0" i="0" u="none" strike="noStrike" cap="none">
                <a:solidFill>
                  <a:schemeClr val="dk1"/>
                </a:solidFill>
                <a:latin typeface="Calibri"/>
                <a:ea typeface="Calibri"/>
                <a:cs typeface="Calibri"/>
                <a:sym typeface="Calibri"/>
              </a:rPr>
              <a:t>BA Playwork</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2000"/>
              <a:buFont typeface="Arial"/>
              <a:buNone/>
            </a:pPr>
            <a:r>
              <a:rPr lang="en-GB" sz="2000" b="0" i="0" u="none" strike="noStrike" cap="none">
                <a:solidFill>
                  <a:schemeClr val="dk1"/>
                </a:solidFill>
                <a:latin typeface="Calibri"/>
                <a:ea typeface="Calibri"/>
                <a:cs typeface="Calibri"/>
                <a:sym typeface="Calibri"/>
              </a:rPr>
              <a:t>BSc Police Studies</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2000"/>
              <a:buFont typeface="Arial"/>
              <a:buNone/>
            </a:pPr>
            <a:r>
              <a:rPr lang="en-GB" sz="2000" b="0" i="0" u="none" strike="noStrike" cap="none">
                <a:solidFill>
                  <a:schemeClr val="dk1"/>
                </a:solidFill>
                <a:latin typeface="Calibri"/>
                <a:ea typeface="Calibri"/>
                <a:cs typeface="Calibri"/>
                <a:sym typeface="Calibri"/>
              </a:rPr>
              <a:t>BSc Disaster Management</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2000"/>
              <a:buFont typeface="Arial"/>
              <a:buNone/>
            </a:pPr>
            <a:r>
              <a:rPr lang="en-GB" sz="2000" b="0" i="0" u="none" strike="noStrike" cap="none">
                <a:solidFill>
                  <a:schemeClr val="dk1"/>
                </a:solidFill>
                <a:latin typeface="Calibri"/>
                <a:ea typeface="Calibri"/>
                <a:cs typeface="Calibri"/>
                <a:sym typeface="Calibri"/>
              </a:rPr>
              <a:t>BA Viking studies</a:t>
            </a:r>
            <a:endParaRPr sz="1400" b="0" i="0" u="none" strike="noStrike" cap="none">
              <a:solidFill>
                <a:srgbClr val="000000"/>
              </a:solidFill>
              <a:latin typeface="Arial"/>
              <a:ea typeface="Arial"/>
              <a:cs typeface="Arial"/>
              <a:sym typeface="Arial"/>
            </a:endParaRPr>
          </a:p>
        </p:txBody>
      </p:sp>
      <p:sp>
        <p:nvSpPr>
          <p:cNvPr id="142" name="Google Shape;142;p16"/>
          <p:cNvSpPr/>
          <p:nvPr/>
        </p:nvSpPr>
        <p:spPr>
          <a:xfrm>
            <a:off x="251520" y="5517232"/>
            <a:ext cx="7992888" cy="830997"/>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2400"/>
              <a:buFont typeface="Arial"/>
              <a:buNone/>
            </a:pPr>
            <a:endParaRPr sz="2400" b="0"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2400"/>
              <a:buFont typeface="Arial"/>
              <a:buNone/>
            </a:pPr>
            <a:r>
              <a:rPr lang="en-GB" sz="2400" b="1" i="0" u="none" strike="noStrike" cap="none">
                <a:solidFill>
                  <a:schemeClr val="dk1"/>
                </a:solidFill>
                <a:latin typeface="Calibri"/>
                <a:ea typeface="Calibri"/>
                <a:cs typeface="Calibri"/>
                <a:sym typeface="Calibri"/>
              </a:rPr>
              <a:t>So how do students select a course?</a:t>
            </a:r>
            <a:endParaRPr sz="1400" b="0" i="0" u="none" strike="noStrike" cap="none">
              <a:solidFill>
                <a:srgbClr val="000000"/>
              </a:solidFill>
              <a:latin typeface="Arial"/>
              <a:ea typeface="Arial"/>
              <a:cs typeface="Arial"/>
              <a:sym typeface="Arial"/>
            </a:endParaRPr>
          </a:p>
        </p:txBody>
      </p:sp>
      <p:sp>
        <p:nvSpPr>
          <p:cNvPr id="143" name="Google Shape;143;p16"/>
          <p:cNvSpPr/>
          <p:nvPr/>
        </p:nvSpPr>
        <p:spPr>
          <a:xfrm>
            <a:off x="6948264" y="116632"/>
            <a:ext cx="2088232" cy="792088"/>
          </a:xfrm>
          <a:prstGeom prst="roundRect">
            <a:avLst>
              <a:gd name="adj" fmla="val 16667"/>
            </a:avLst>
          </a:prstGeom>
          <a:solidFill>
            <a:srgbClr val="F2F2F2"/>
          </a:solidFill>
          <a:ln w="9525" cap="flat" cmpd="sng">
            <a:solidFill>
              <a:schemeClr val="dk1"/>
            </a:solidFill>
            <a:prstDash val="solid"/>
            <a:round/>
            <a:headEnd type="none" w="sm" len="sm"/>
            <a:tailEnd type="none" w="sm" len="sm"/>
          </a:ln>
          <a:effectLst>
            <a:outerShdw blurRad="40000" dist="20000" dir="5400000" rotWithShape="0">
              <a:srgbClr val="000000">
                <a:alpha val="37254"/>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2000"/>
              <a:buFont typeface="Arial"/>
              <a:buNone/>
            </a:pPr>
            <a:r>
              <a:rPr lang="en-GB" sz="2000" b="1" i="0" u="none" strike="noStrike" cap="none">
                <a:solidFill>
                  <a:srgbClr val="1D593B"/>
                </a:solidFill>
                <a:latin typeface="Arial"/>
                <a:ea typeface="Arial"/>
                <a:cs typeface="Arial"/>
                <a:sym typeface="Arial"/>
              </a:rPr>
              <a:t>Choose </a:t>
            </a:r>
            <a:endParaRPr sz="1400" b="0" i="0" u="none" strike="noStrike" cap="none">
              <a:solidFill>
                <a:srgbClr val="00000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2000"/>
              <a:buFont typeface="Arial"/>
              <a:buNone/>
            </a:pPr>
            <a:r>
              <a:rPr lang="en-GB" sz="2000" b="1" i="0" u="none" strike="noStrike" cap="none">
                <a:solidFill>
                  <a:srgbClr val="1D593B"/>
                </a:solidFill>
                <a:latin typeface="Arial"/>
                <a:ea typeface="Arial"/>
                <a:cs typeface="Arial"/>
                <a:sym typeface="Arial"/>
              </a:rPr>
              <a:t>courses</a:t>
            </a:r>
            <a:endParaRPr sz="2000" b="1" i="0" u="none" strike="noStrike" cap="none">
              <a:solidFill>
                <a:srgbClr val="1D593B"/>
              </a:solidFill>
              <a:latin typeface="Arial"/>
              <a:ea typeface="Arial"/>
              <a:cs typeface="Arial"/>
              <a:sym typeface="Arial"/>
            </a:endParaRPr>
          </a:p>
        </p:txBody>
      </p:sp>
      <p:sp>
        <p:nvSpPr>
          <p:cNvPr id="144" name="Google Shape;144;p16"/>
          <p:cNvSpPr/>
          <p:nvPr/>
        </p:nvSpPr>
        <p:spPr>
          <a:xfrm>
            <a:off x="7020272" y="57398"/>
            <a:ext cx="535724" cy="923330"/>
          </a:xfrm>
          <a:prstGeom prst="rect">
            <a:avLst/>
          </a:prstGeom>
          <a:noFill/>
          <a:ln>
            <a:noFill/>
          </a:ln>
        </p:spPr>
        <p:txBody>
          <a:bodyPr spcFirstLastPara="1" wrap="square" lIns="91425" tIns="45700" rIns="91425" bIns="45700" anchor="t" anchorCtr="0">
            <a:noAutofit/>
          </a:bodyPr>
          <a:lstStyle/>
          <a:p>
            <a:pPr marL="0" marR="0" lvl="0" indent="0" algn="ctr" rtl="0">
              <a:lnSpc>
                <a:spcPct val="100000"/>
              </a:lnSpc>
              <a:spcBef>
                <a:spcPts val="0"/>
              </a:spcBef>
              <a:spcAft>
                <a:spcPts val="0"/>
              </a:spcAft>
              <a:buClr>
                <a:srgbClr val="000000"/>
              </a:buClr>
              <a:buSzPts val="5400"/>
              <a:buFont typeface="Arial"/>
              <a:buNone/>
            </a:pPr>
            <a:r>
              <a:rPr lang="en-GB" sz="5400" b="1" i="0" u="none" strike="noStrike" cap="none">
                <a:solidFill>
                  <a:srgbClr val="1D593B"/>
                </a:solidFill>
                <a:latin typeface="Calibri"/>
                <a:ea typeface="Calibri"/>
                <a:cs typeface="Calibri"/>
                <a:sym typeface="Calibri"/>
              </a:rPr>
              <a:t>1</a:t>
            </a:r>
            <a:endParaRPr sz="5400" b="1" i="0" u="none" strike="noStrike" cap="none">
              <a:solidFill>
                <a:srgbClr val="1D593B"/>
              </a:solidFill>
              <a:latin typeface="Calibri"/>
              <a:ea typeface="Calibri"/>
              <a:cs typeface="Calibri"/>
              <a:sym typeface="Calibri"/>
            </a:endParaRPr>
          </a:p>
        </p:txBody>
      </p:sp>
      <p:sp>
        <p:nvSpPr>
          <p:cNvPr id="145" name="Google Shape;145;p16"/>
          <p:cNvSpPr/>
          <p:nvPr/>
        </p:nvSpPr>
        <p:spPr>
          <a:xfrm>
            <a:off x="35495" y="59410"/>
            <a:ext cx="2684555" cy="417262"/>
          </a:xfrm>
          <a:prstGeom prst="rect">
            <a:avLst/>
          </a:prstGeom>
          <a:solidFill>
            <a:srgbClr val="FFFFFF"/>
          </a:solidFill>
          <a:ln>
            <a:noFill/>
          </a:ln>
        </p:spPr>
        <p:txBody>
          <a:bodyPr spcFirstLastPara="1" wrap="square" lIns="36575" tIns="36575" rIns="36575" bIns="36575" anchor="t" anchorCtr="0">
            <a:noAutofit/>
          </a:bodyPr>
          <a:lstStyle/>
          <a:p>
            <a:pPr marL="0" marR="0" lvl="0" indent="0" algn="l" rtl="0">
              <a:lnSpc>
                <a:spcPct val="100000"/>
              </a:lnSpc>
              <a:spcBef>
                <a:spcPts val="0"/>
              </a:spcBef>
              <a:spcAft>
                <a:spcPts val="0"/>
              </a:spcAft>
              <a:buClr>
                <a:srgbClr val="595959"/>
              </a:buClr>
              <a:buSzPts val="2000"/>
              <a:buFont typeface="Arial"/>
              <a:buNone/>
            </a:pPr>
            <a:r>
              <a:rPr lang="en-GB" sz="1800" b="1" i="0" u="none" strike="noStrike" cap="none">
                <a:solidFill>
                  <a:srgbClr val="595959"/>
                </a:solidFill>
                <a:latin typeface="Arial"/>
                <a:ea typeface="Arial"/>
                <a:cs typeface="Arial"/>
                <a:sym typeface="Arial"/>
              </a:rPr>
              <a:t>SIXTH FORM </a:t>
            </a:r>
            <a:r>
              <a:rPr lang="en-GB" sz="1800" b="1" i="0" u="none" strike="noStrike" cap="none">
                <a:solidFill>
                  <a:srgbClr val="FF6600"/>
                </a:solidFill>
                <a:latin typeface="Arial"/>
                <a:ea typeface="Arial"/>
                <a:cs typeface="Arial"/>
                <a:sym typeface="Arial"/>
              </a:rPr>
              <a:t>@</a:t>
            </a:r>
            <a:r>
              <a:rPr lang="en-GB" sz="1800" b="1" i="0" u="none" strike="noStrike" cap="none">
                <a:solidFill>
                  <a:srgbClr val="000000"/>
                </a:solidFill>
                <a:latin typeface="Arial"/>
                <a:ea typeface="Arial"/>
                <a:cs typeface="Arial"/>
                <a:sym typeface="Arial"/>
              </a:rPr>
              <a:t> </a:t>
            </a:r>
            <a:r>
              <a:rPr lang="en-GB" sz="1800" b="1" i="0" u="none" strike="noStrike" cap="none">
                <a:solidFill>
                  <a:srgbClr val="595959"/>
                </a:solidFill>
                <a:latin typeface="Arial"/>
                <a:ea typeface="Arial"/>
                <a:cs typeface="Arial"/>
                <a:sym typeface="Arial"/>
              </a:rPr>
              <a:t>UPTON</a:t>
            </a:r>
            <a:endParaRPr sz="2800" b="1"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100"/>
              <a:buFont typeface="Calibri"/>
              <a:buNone/>
            </a:pPr>
            <a:endParaRPr sz="1100" b="0" i="0" u="none" strike="noStrike" cap="none">
              <a:solidFill>
                <a:schemeClr val="dk1"/>
              </a:solidFill>
              <a:latin typeface="Arial"/>
              <a:ea typeface="Arial"/>
              <a:cs typeface="Arial"/>
              <a:sym typeface="Arial"/>
            </a:endParaRPr>
          </a:p>
        </p:txBody>
      </p:sp>
      <p:sp>
        <p:nvSpPr>
          <p:cNvPr id="146" name="Google Shape;146;p16" descr="Five things to think about when choosing a university course"/>
          <p:cNvSpPr/>
          <p:nvPr/>
        </p:nvSpPr>
        <p:spPr>
          <a:xfrm>
            <a:off x="155575" y="-144463"/>
            <a:ext cx="304800" cy="304801"/>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pic>
        <p:nvPicPr>
          <p:cNvPr id="147" name="Google Shape;147;p16"/>
          <p:cNvPicPr preferRelativeResize="0"/>
          <p:nvPr/>
        </p:nvPicPr>
        <p:blipFill rotWithShape="1">
          <a:blip r:embed="rId3">
            <a:alphaModFix/>
          </a:blip>
          <a:srcRect/>
          <a:stretch/>
        </p:blipFill>
        <p:spPr>
          <a:xfrm>
            <a:off x="4927439" y="1803588"/>
            <a:ext cx="4215840" cy="3785652"/>
          </a:xfrm>
          <a:prstGeom prst="rect">
            <a:avLst/>
          </a:prstGeom>
          <a:noFill/>
          <a:ln>
            <a:noFill/>
          </a:ln>
        </p:spPr>
      </p:pic>
      <p:sp>
        <p:nvSpPr>
          <p:cNvPr id="148" name="Google Shape;148;p16"/>
          <p:cNvSpPr/>
          <p:nvPr/>
        </p:nvSpPr>
        <p:spPr>
          <a:xfrm rot="10800000" flipH="1">
            <a:off x="0" y="6560246"/>
            <a:ext cx="9144000" cy="300200"/>
          </a:xfrm>
          <a:prstGeom prst="rect">
            <a:avLst/>
          </a:prstGeom>
          <a:solidFill>
            <a:srgbClr val="003300"/>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41"/>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4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81"/>
        <p:cNvGrpSpPr/>
        <p:nvPr/>
      </p:nvGrpSpPr>
      <p:grpSpPr>
        <a:xfrm>
          <a:off x="0" y="0"/>
          <a:ext cx="0" cy="0"/>
          <a:chOff x="0" y="0"/>
          <a:chExt cx="0" cy="0"/>
        </a:xfrm>
      </p:grpSpPr>
      <p:sp>
        <p:nvSpPr>
          <p:cNvPr id="182" name="Google Shape;182;p19"/>
          <p:cNvSpPr txBox="1"/>
          <p:nvPr/>
        </p:nvSpPr>
        <p:spPr>
          <a:xfrm>
            <a:off x="467544" y="1268760"/>
            <a:ext cx="7920880" cy="4524275"/>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400"/>
              <a:buFont typeface="Arial"/>
              <a:buNone/>
            </a:pPr>
            <a:r>
              <a:rPr lang="en-GB" sz="3200" b="1" i="0" u="none" strike="noStrike" cap="none" dirty="0">
                <a:solidFill>
                  <a:srgbClr val="FF0000"/>
                </a:solidFill>
                <a:latin typeface="Calibri"/>
                <a:ea typeface="Calibri"/>
                <a:cs typeface="Calibri"/>
                <a:sym typeface="Calibri"/>
              </a:rPr>
              <a:t>Top tips:</a:t>
            </a:r>
            <a:endParaRPr sz="3200" b="0" i="0" u="none" strike="noStrike" cap="none" dirty="0">
              <a:solidFill>
                <a:srgbClr val="FF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2400"/>
              <a:buFont typeface="Arial"/>
              <a:buNone/>
            </a:pPr>
            <a:r>
              <a:rPr lang="en-GB" sz="3200" b="0" i="0" u="none" strike="noStrike" cap="none" dirty="0">
                <a:solidFill>
                  <a:schemeClr val="dk1"/>
                </a:solidFill>
                <a:latin typeface="Calibri"/>
                <a:ea typeface="Calibri"/>
                <a:cs typeface="Calibri"/>
                <a:sym typeface="Calibri"/>
              </a:rPr>
              <a:t>Is there a </a:t>
            </a:r>
            <a:r>
              <a:rPr lang="en-GB" sz="3200" b="1" i="0" u="none" strike="noStrike" cap="none" dirty="0">
                <a:solidFill>
                  <a:schemeClr val="dk1"/>
                </a:solidFill>
                <a:latin typeface="Calibri"/>
                <a:ea typeface="Calibri"/>
                <a:cs typeface="Calibri"/>
                <a:sym typeface="Calibri"/>
              </a:rPr>
              <a:t>profession </a:t>
            </a:r>
            <a:r>
              <a:rPr lang="en-GB" sz="3200" b="0" i="0" u="none" strike="noStrike" cap="none" dirty="0">
                <a:solidFill>
                  <a:schemeClr val="dk1"/>
                </a:solidFill>
                <a:latin typeface="Calibri"/>
                <a:ea typeface="Calibri"/>
                <a:cs typeface="Calibri"/>
                <a:sym typeface="Calibri"/>
              </a:rPr>
              <a:t>that they want to pursue?</a:t>
            </a:r>
            <a:endParaRPr sz="3200" b="0" i="0" u="none" strike="noStrike" cap="none" dirty="0">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2400"/>
              <a:buFont typeface="Arial"/>
              <a:buNone/>
            </a:pPr>
            <a:r>
              <a:rPr lang="en-GB" sz="3200" b="0" i="0" u="none" strike="noStrike" cap="none" dirty="0">
                <a:solidFill>
                  <a:schemeClr val="dk1"/>
                </a:solidFill>
                <a:latin typeface="Calibri"/>
                <a:ea typeface="Calibri"/>
                <a:cs typeface="Calibri"/>
                <a:sym typeface="Calibri"/>
              </a:rPr>
              <a:t>Which </a:t>
            </a:r>
            <a:r>
              <a:rPr lang="en-GB" sz="3200" b="1" i="0" u="none" strike="noStrike" cap="none" dirty="0">
                <a:solidFill>
                  <a:schemeClr val="dk1"/>
                </a:solidFill>
                <a:latin typeface="Calibri"/>
                <a:ea typeface="Calibri"/>
                <a:cs typeface="Calibri"/>
                <a:sym typeface="Calibri"/>
              </a:rPr>
              <a:t>subject </a:t>
            </a:r>
            <a:r>
              <a:rPr lang="en-GB" sz="3200" b="0" i="0" u="none" strike="noStrike" cap="none" dirty="0">
                <a:solidFill>
                  <a:schemeClr val="dk1"/>
                </a:solidFill>
                <a:latin typeface="Calibri"/>
                <a:ea typeface="Calibri"/>
                <a:cs typeface="Calibri"/>
                <a:sym typeface="Calibri"/>
              </a:rPr>
              <a:t>do they feel passionate about?</a:t>
            </a:r>
            <a:endParaRPr sz="3200" b="0" i="0" u="none" strike="noStrike" cap="none" dirty="0">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2400"/>
              <a:buFont typeface="Arial"/>
              <a:buNone/>
            </a:pPr>
            <a:r>
              <a:rPr lang="en-GB" sz="3200" b="0" i="0" u="none" strike="noStrike" cap="none" dirty="0">
                <a:solidFill>
                  <a:schemeClr val="dk1"/>
                </a:solidFill>
                <a:latin typeface="Calibri"/>
                <a:ea typeface="Calibri"/>
                <a:cs typeface="Calibri"/>
                <a:sym typeface="Calibri"/>
              </a:rPr>
              <a:t>How</a:t>
            </a:r>
            <a:r>
              <a:rPr lang="en-GB" sz="3200" b="1" i="0" u="none" strike="noStrike" cap="none" dirty="0">
                <a:solidFill>
                  <a:schemeClr val="dk1"/>
                </a:solidFill>
                <a:latin typeface="Calibri"/>
                <a:ea typeface="Calibri"/>
                <a:cs typeface="Calibri"/>
                <a:sym typeface="Calibri"/>
              </a:rPr>
              <a:t> far </a:t>
            </a:r>
            <a:r>
              <a:rPr lang="en-GB" sz="3200" b="0" i="0" u="none" strike="noStrike" cap="none" dirty="0">
                <a:solidFill>
                  <a:schemeClr val="dk1"/>
                </a:solidFill>
                <a:latin typeface="Calibri"/>
                <a:ea typeface="Calibri"/>
                <a:cs typeface="Calibri"/>
                <a:sym typeface="Calibri"/>
              </a:rPr>
              <a:t>do they want to travel?</a:t>
            </a:r>
            <a:endParaRPr sz="3200" b="0" i="0" u="none" strike="noStrike" cap="none" dirty="0">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2400"/>
              <a:buFont typeface="Arial"/>
              <a:buNone/>
            </a:pPr>
            <a:r>
              <a:rPr lang="en-GB" sz="3200" b="0" i="0" u="none" strike="noStrike" cap="none" dirty="0">
                <a:solidFill>
                  <a:schemeClr val="dk1"/>
                </a:solidFill>
                <a:latin typeface="Calibri"/>
                <a:ea typeface="Calibri"/>
                <a:cs typeface="Calibri"/>
                <a:sym typeface="Calibri"/>
              </a:rPr>
              <a:t>Would they prefer a </a:t>
            </a:r>
            <a:r>
              <a:rPr lang="en-GB" sz="3200" b="1" i="0" u="none" strike="noStrike" cap="none" dirty="0">
                <a:solidFill>
                  <a:schemeClr val="dk1"/>
                </a:solidFill>
                <a:latin typeface="Calibri"/>
                <a:ea typeface="Calibri"/>
                <a:cs typeface="Calibri"/>
                <a:sym typeface="Calibri"/>
              </a:rPr>
              <a:t>campus/city-based</a:t>
            </a:r>
            <a:r>
              <a:rPr lang="en-GB" sz="3200" b="0" i="0" u="none" strike="noStrike" cap="none" dirty="0">
                <a:solidFill>
                  <a:schemeClr val="dk1"/>
                </a:solidFill>
                <a:latin typeface="Calibri"/>
                <a:ea typeface="Calibri"/>
                <a:cs typeface="Calibri"/>
                <a:sym typeface="Calibri"/>
              </a:rPr>
              <a:t> university?</a:t>
            </a:r>
            <a:endParaRPr sz="3200" b="0" i="0" u="none" strike="noStrike" cap="none" dirty="0">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2400"/>
              <a:buFont typeface="Arial"/>
              <a:buNone/>
            </a:pPr>
            <a:r>
              <a:rPr lang="en-GB" sz="3200" b="0" i="0" u="none" strike="noStrike" cap="none" dirty="0">
                <a:solidFill>
                  <a:schemeClr val="dk1"/>
                </a:solidFill>
                <a:latin typeface="Calibri"/>
                <a:ea typeface="Calibri"/>
                <a:cs typeface="Calibri"/>
                <a:sym typeface="Calibri"/>
              </a:rPr>
              <a:t>What are the </a:t>
            </a:r>
            <a:r>
              <a:rPr lang="en-GB" sz="3200" b="1" i="0" u="none" strike="noStrike" cap="none" dirty="0">
                <a:solidFill>
                  <a:schemeClr val="dk1"/>
                </a:solidFill>
                <a:latin typeface="Calibri"/>
                <a:ea typeface="Calibri"/>
                <a:cs typeface="Calibri"/>
                <a:sym typeface="Calibri"/>
              </a:rPr>
              <a:t>job prospects </a:t>
            </a:r>
            <a:r>
              <a:rPr lang="en-GB" sz="3200" b="0" i="0" u="none" strike="noStrike" cap="none" dirty="0">
                <a:solidFill>
                  <a:schemeClr val="dk1"/>
                </a:solidFill>
                <a:latin typeface="Calibri"/>
                <a:ea typeface="Calibri"/>
                <a:cs typeface="Calibri"/>
                <a:sym typeface="Calibri"/>
              </a:rPr>
              <a:t>like?</a:t>
            </a:r>
            <a:endParaRPr sz="3200" b="0" i="0" u="none" strike="noStrike" cap="none" dirty="0">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2400"/>
              <a:buFont typeface="Arial"/>
              <a:buNone/>
            </a:pPr>
            <a:r>
              <a:rPr lang="en-GB" sz="3200" b="0" i="0" u="none" strike="noStrike" cap="none" dirty="0">
                <a:solidFill>
                  <a:schemeClr val="dk1"/>
                </a:solidFill>
                <a:latin typeface="Calibri"/>
                <a:ea typeface="Calibri"/>
                <a:cs typeface="Calibri"/>
                <a:sym typeface="Calibri"/>
              </a:rPr>
              <a:t>Check the </a:t>
            </a:r>
            <a:r>
              <a:rPr lang="en-GB" sz="3200" b="1" i="0" u="none" strike="noStrike" cap="none" dirty="0">
                <a:solidFill>
                  <a:schemeClr val="dk1"/>
                </a:solidFill>
                <a:latin typeface="Calibri"/>
                <a:ea typeface="Calibri"/>
                <a:cs typeface="Calibri"/>
                <a:sym typeface="Calibri"/>
              </a:rPr>
              <a:t>course content </a:t>
            </a:r>
            <a:r>
              <a:rPr lang="en-GB" sz="3200" b="0" i="0" u="none" strike="noStrike" cap="none" dirty="0">
                <a:solidFill>
                  <a:schemeClr val="dk1"/>
                </a:solidFill>
                <a:latin typeface="Calibri"/>
                <a:ea typeface="Calibri"/>
                <a:cs typeface="Calibri"/>
                <a:sym typeface="Calibri"/>
              </a:rPr>
              <a:t>and structure.</a:t>
            </a:r>
            <a:endParaRPr sz="3200" b="0" i="0" u="none" strike="noStrike" cap="none" dirty="0">
              <a:solidFill>
                <a:srgbClr val="000000"/>
              </a:solidFill>
              <a:latin typeface="Arial"/>
              <a:ea typeface="Arial"/>
              <a:cs typeface="Arial"/>
              <a:sym typeface="Arial"/>
            </a:endParaRPr>
          </a:p>
        </p:txBody>
      </p:sp>
      <p:sp>
        <p:nvSpPr>
          <p:cNvPr id="183" name="Google Shape;183;p19" descr="Whichlogo2uni">
            <a:hlinkClick r:id="rId3"/>
          </p:cNvPr>
          <p:cNvSpPr/>
          <p:nvPr/>
        </p:nvSpPr>
        <p:spPr>
          <a:xfrm>
            <a:off x="155575" y="-144463"/>
            <a:ext cx="304800" cy="304801"/>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p:txBody>
      </p:sp>
      <p:sp>
        <p:nvSpPr>
          <p:cNvPr id="187" name="Google Shape;187;p19"/>
          <p:cNvSpPr/>
          <p:nvPr/>
        </p:nvSpPr>
        <p:spPr>
          <a:xfrm>
            <a:off x="6876256" y="116632"/>
            <a:ext cx="2088232" cy="792088"/>
          </a:xfrm>
          <a:prstGeom prst="roundRect">
            <a:avLst>
              <a:gd name="adj" fmla="val 16667"/>
            </a:avLst>
          </a:prstGeom>
          <a:solidFill>
            <a:srgbClr val="F2F2F2"/>
          </a:solidFill>
          <a:ln w="9525" cap="flat" cmpd="sng">
            <a:solidFill>
              <a:schemeClr val="dk1"/>
            </a:solidFill>
            <a:prstDash val="solid"/>
            <a:round/>
            <a:headEnd type="none" w="sm" len="sm"/>
            <a:tailEnd type="none" w="sm" len="sm"/>
          </a:ln>
          <a:effectLst>
            <a:outerShdw blurRad="40000" dist="20000" dir="5400000" rotWithShape="0">
              <a:srgbClr val="000000">
                <a:alpha val="37254"/>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2000"/>
              <a:buFont typeface="Arial"/>
              <a:buNone/>
            </a:pPr>
            <a:r>
              <a:rPr lang="en-GB" sz="2000" b="1" i="0" u="none" strike="noStrike" cap="none">
                <a:solidFill>
                  <a:srgbClr val="1D593B"/>
                </a:solidFill>
                <a:latin typeface="Arial"/>
                <a:ea typeface="Arial"/>
                <a:cs typeface="Arial"/>
                <a:sym typeface="Arial"/>
              </a:rPr>
              <a:t>Choose </a:t>
            </a:r>
            <a:endParaRPr sz="1400" b="0" i="0" u="none" strike="noStrike" cap="none">
              <a:solidFill>
                <a:srgbClr val="00000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2000"/>
              <a:buFont typeface="Arial"/>
              <a:buNone/>
            </a:pPr>
            <a:r>
              <a:rPr lang="en-GB" sz="2000" b="1" i="0" u="none" strike="noStrike" cap="none">
                <a:solidFill>
                  <a:srgbClr val="1D593B"/>
                </a:solidFill>
                <a:latin typeface="Arial"/>
                <a:ea typeface="Arial"/>
                <a:cs typeface="Arial"/>
                <a:sym typeface="Arial"/>
              </a:rPr>
              <a:t>courses</a:t>
            </a:r>
            <a:endParaRPr sz="2000" b="1" i="0" u="none" strike="noStrike" cap="none">
              <a:solidFill>
                <a:srgbClr val="1D593B"/>
              </a:solidFill>
              <a:latin typeface="Arial"/>
              <a:ea typeface="Arial"/>
              <a:cs typeface="Arial"/>
              <a:sym typeface="Arial"/>
            </a:endParaRPr>
          </a:p>
        </p:txBody>
      </p:sp>
      <p:sp>
        <p:nvSpPr>
          <p:cNvPr id="188" name="Google Shape;188;p19"/>
          <p:cNvSpPr/>
          <p:nvPr/>
        </p:nvSpPr>
        <p:spPr>
          <a:xfrm>
            <a:off x="7020272" y="57398"/>
            <a:ext cx="535724" cy="923330"/>
          </a:xfrm>
          <a:prstGeom prst="rect">
            <a:avLst/>
          </a:prstGeom>
          <a:noFill/>
          <a:ln>
            <a:noFill/>
          </a:ln>
        </p:spPr>
        <p:txBody>
          <a:bodyPr spcFirstLastPara="1" wrap="square" lIns="91425" tIns="45700" rIns="91425" bIns="45700" anchor="t" anchorCtr="0">
            <a:noAutofit/>
          </a:bodyPr>
          <a:lstStyle/>
          <a:p>
            <a:pPr marL="0" marR="0" lvl="0" indent="0" algn="ctr" rtl="0">
              <a:lnSpc>
                <a:spcPct val="100000"/>
              </a:lnSpc>
              <a:spcBef>
                <a:spcPts val="0"/>
              </a:spcBef>
              <a:spcAft>
                <a:spcPts val="0"/>
              </a:spcAft>
              <a:buClr>
                <a:srgbClr val="000000"/>
              </a:buClr>
              <a:buSzPts val="5400"/>
              <a:buFont typeface="Arial"/>
              <a:buNone/>
            </a:pPr>
            <a:r>
              <a:rPr lang="en-GB" sz="5400" b="1" i="0" u="none" strike="noStrike" cap="none">
                <a:solidFill>
                  <a:srgbClr val="1D593B"/>
                </a:solidFill>
                <a:latin typeface="Calibri"/>
                <a:ea typeface="Calibri"/>
                <a:cs typeface="Calibri"/>
                <a:sym typeface="Calibri"/>
              </a:rPr>
              <a:t>1</a:t>
            </a:r>
            <a:endParaRPr sz="5400" b="1" i="0" u="none" strike="noStrike" cap="none">
              <a:solidFill>
                <a:srgbClr val="1D593B"/>
              </a:solidFill>
              <a:latin typeface="Calibri"/>
              <a:ea typeface="Calibri"/>
              <a:cs typeface="Calibri"/>
              <a:sym typeface="Calibri"/>
            </a:endParaRPr>
          </a:p>
        </p:txBody>
      </p:sp>
      <p:sp>
        <p:nvSpPr>
          <p:cNvPr id="189" name="Google Shape;189;p19"/>
          <p:cNvSpPr txBox="1">
            <a:spLocks noGrp="1"/>
          </p:cNvSpPr>
          <p:nvPr>
            <p:ph type="title"/>
          </p:nvPr>
        </p:nvSpPr>
        <p:spPr>
          <a:xfrm>
            <a:off x="-673604" y="197768"/>
            <a:ext cx="8229600" cy="1143000"/>
          </a:xfrm>
          <a:prstGeom prst="rect">
            <a:avLst/>
          </a:prstGeom>
          <a:noFill/>
          <a:ln>
            <a:noFill/>
          </a:ln>
        </p:spPr>
        <p:txBody>
          <a:bodyPr spcFirstLastPara="1" wrap="square" lIns="91425" tIns="45700" rIns="91425" bIns="45700" anchor="ctr" anchorCtr="0">
            <a:normAutofit/>
          </a:bodyPr>
          <a:lstStyle/>
          <a:p>
            <a:pPr marL="0" lvl="0" indent="0" algn="ctr" rtl="0">
              <a:lnSpc>
                <a:spcPct val="100000"/>
              </a:lnSpc>
              <a:spcBef>
                <a:spcPts val="0"/>
              </a:spcBef>
              <a:spcAft>
                <a:spcPts val="0"/>
              </a:spcAft>
              <a:buClr>
                <a:schemeClr val="dk1"/>
              </a:buClr>
              <a:buSzPts val="3600"/>
              <a:buFont typeface="Cambria"/>
              <a:buNone/>
            </a:pPr>
            <a:r>
              <a:rPr lang="en-GB" sz="3600" b="1" dirty="0">
                <a:latin typeface="Calibri"/>
                <a:ea typeface="Calibri"/>
                <a:cs typeface="Calibri"/>
                <a:sym typeface="Calibri"/>
              </a:rPr>
              <a:t>Choosing a University Course</a:t>
            </a:r>
            <a:endParaRPr sz="3600" b="1" dirty="0">
              <a:latin typeface="Calibri"/>
              <a:ea typeface="Calibri"/>
              <a:cs typeface="Calibri"/>
              <a:sym typeface="Calibri"/>
            </a:endParaRPr>
          </a:p>
        </p:txBody>
      </p:sp>
      <p:sp>
        <p:nvSpPr>
          <p:cNvPr id="190" name="Google Shape;190;p19"/>
          <p:cNvSpPr/>
          <p:nvPr/>
        </p:nvSpPr>
        <p:spPr>
          <a:xfrm>
            <a:off x="35495" y="59410"/>
            <a:ext cx="2684555" cy="417262"/>
          </a:xfrm>
          <a:prstGeom prst="rect">
            <a:avLst/>
          </a:prstGeom>
          <a:solidFill>
            <a:srgbClr val="FFFFFF"/>
          </a:solidFill>
          <a:ln>
            <a:noFill/>
          </a:ln>
        </p:spPr>
        <p:txBody>
          <a:bodyPr spcFirstLastPara="1" wrap="square" lIns="36575" tIns="36575" rIns="36575" bIns="36575" anchor="t" anchorCtr="0">
            <a:noAutofit/>
          </a:bodyPr>
          <a:lstStyle/>
          <a:p>
            <a:pPr marL="0" marR="0" lvl="0" indent="0" algn="l" rtl="0">
              <a:lnSpc>
                <a:spcPct val="100000"/>
              </a:lnSpc>
              <a:spcBef>
                <a:spcPts val="0"/>
              </a:spcBef>
              <a:spcAft>
                <a:spcPts val="0"/>
              </a:spcAft>
              <a:buClr>
                <a:srgbClr val="595959"/>
              </a:buClr>
              <a:buSzPts val="2000"/>
              <a:buFont typeface="Arial"/>
              <a:buNone/>
            </a:pPr>
            <a:r>
              <a:rPr lang="en-GB" sz="1800" b="1" i="0" u="none" strike="noStrike" cap="none">
                <a:solidFill>
                  <a:srgbClr val="595959"/>
                </a:solidFill>
                <a:latin typeface="Arial"/>
                <a:ea typeface="Arial"/>
                <a:cs typeface="Arial"/>
                <a:sym typeface="Arial"/>
              </a:rPr>
              <a:t>SIXTH FORM </a:t>
            </a:r>
            <a:r>
              <a:rPr lang="en-GB" sz="1800" b="1" i="0" u="none" strike="noStrike" cap="none">
                <a:solidFill>
                  <a:srgbClr val="FF6600"/>
                </a:solidFill>
                <a:latin typeface="Arial"/>
                <a:ea typeface="Arial"/>
                <a:cs typeface="Arial"/>
                <a:sym typeface="Arial"/>
              </a:rPr>
              <a:t>@</a:t>
            </a:r>
            <a:r>
              <a:rPr lang="en-GB" sz="1800" b="1" i="0" u="none" strike="noStrike" cap="none">
                <a:solidFill>
                  <a:srgbClr val="000000"/>
                </a:solidFill>
                <a:latin typeface="Arial"/>
                <a:ea typeface="Arial"/>
                <a:cs typeface="Arial"/>
                <a:sym typeface="Arial"/>
              </a:rPr>
              <a:t> </a:t>
            </a:r>
            <a:r>
              <a:rPr lang="en-GB" sz="1800" b="1" i="0" u="none" strike="noStrike" cap="none">
                <a:solidFill>
                  <a:srgbClr val="595959"/>
                </a:solidFill>
                <a:latin typeface="Arial"/>
                <a:ea typeface="Arial"/>
                <a:cs typeface="Arial"/>
                <a:sym typeface="Arial"/>
              </a:rPr>
              <a:t>UPTON</a:t>
            </a:r>
            <a:endParaRPr sz="2800" b="1"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100"/>
              <a:buFont typeface="Calibri"/>
              <a:buNone/>
            </a:pPr>
            <a:endParaRPr sz="1100" b="0" i="0" u="none" strike="noStrike" cap="none">
              <a:solidFill>
                <a:schemeClr val="dk1"/>
              </a:solidFill>
              <a:latin typeface="Arial"/>
              <a:ea typeface="Arial"/>
              <a:cs typeface="Arial"/>
              <a:sym typeface="Arial"/>
            </a:endParaRPr>
          </a:p>
        </p:txBody>
      </p:sp>
      <p:sp>
        <p:nvSpPr>
          <p:cNvPr id="191" name="Google Shape;191;p19"/>
          <p:cNvSpPr/>
          <p:nvPr/>
        </p:nvSpPr>
        <p:spPr>
          <a:xfrm rot="10800000" flipH="1">
            <a:off x="0" y="6560246"/>
            <a:ext cx="9144000" cy="300200"/>
          </a:xfrm>
          <a:prstGeom prst="rect">
            <a:avLst/>
          </a:prstGeom>
          <a:solidFill>
            <a:srgbClr val="003300"/>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95"/>
        <p:cNvGrpSpPr/>
        <p:nvPr/>
      </p:nvGrpSpPr>
      <p:grpSpPr>
        <a:xfrm>
          <a:off x="0" y="0"/>
          <a:ext cx="0" cy="0"/>
          <a:chOff x="0" y="0"/>
          <a:chExt cx="0" cy="0"/>
        </a:xfrm>
      </p:grpSpPr>
      <p:pic>
        <p:nvPicPr>
          <p:cNvPr id="196" name="Google Shape;196;p20"/>
          <p:cNvPicPr preferRelativeResize="0"/>
          <p:nvPr/>
        </p:nvPicPr>
        <p:blipFill rotWithShape="1">
          <a:blip r:embed="rId3">
            <a:alphaModFix/>
          </a:blip>
          <a:srcRect t="3125" r="37743" b="91953"/>
          <a:stretch/>
        </p:blipFill>
        <p:spPr>
          <a:xfrm>
            <a:off x="0" y="1423128"/>
            <a:ext cx="9144000" cy="406425"/>
          </a:xfrm>
          <a:prstGeom prst="rect">
            <a:avLst/>
          </a:prstGeom>
          <a:noFill/>
          <a:ln>
            <a:noFill/>
          </a:ln>
        </p:spPr>
      </p:pic>
      <p:pic>
        <p:nvPicPr>
          <p:cNvPr id="197" name="Google Shape;197;p20">
            <a:hlinkClick r:id="rId4"/>
          </p:cNvPr>
          <p:cNvPicPr preferRelativeResize="0"/>
          <p:nvPr/>
        </p:nvPicPr>
        <p:blipFill rotWithShape="1">
          <a:blip r:embed="rId5">
            <a:alphaModFix/>
          </a:blip>
          <a:srcRect l="7624" t="8485" r="9721" b="11783"/>
          <a:stretch/>
        </p:blipFill>
        <p:spPr>
          <a:xfrm>
            <a:off x="69448" y="1900141"/>
            <a:ext cx="9028253" cy="4896544"/>
          </a:xfrm>
          <a:prstGeom prst="rect">
            <a:avLst/>
          </a:prstGeom>
          <a:noFill/>
          <a:ln>
            <a:noFill/>
          </a:ln>
        </p:spPr>
      </p:pic>
      <p:pic>
        <p:nvPicPr>
          <p:cNvPr id="198" name="Google Shape;198;p20" descr="Image result for unifrog"/>
          <p:cNvPicPr preferRelativeResize="0"/>
          <p:nvPr/>
        </p:nvPicPr>
        <p:blipFill rotWithShape="1">
          <a:blip r:embed="rId6">
            <a:alphaModFix/>
          </a:blip>
          <a:srcRect/>
          <a:stretch/>
        </p:blipFill>
        <p:spPr>
          <a:xfrm>
            <a:off x="6156176" y="1484784"/>
            <a:ext cx="2376264" cy="1320147"/>
          </a:xfrm>
          <a:prstGeom prst="rect">
            <a:avLst/>
          </a:prstGeom>
          <a:noFill/>
          <a:ln>
            <a:noFill/>
          </a:ln>
        </p:spPr>
      </p:pic>
      <p:sp>
        <p:nvSpPr>
          <p:cNvPr id="199" name="Google Shape;199;p20"/>
          <p:cNvSpPr txBox="1">
            <a:spLocks noGrp="1"/>
          </p:cNvSpPr>
          <p:nvPr>
            <p:ph type="title"/>
          </p:nvPr>
        </p:nvSpPr>
        <p:spPr>
          <a:xfrm>
            <a:off x="-766204" y="172673"/>
            <a:ext cx="8229600" cy="1143000"/>
          </a:xfrm>
          <a:prstGeom prst="rect">
            <a:avLst/>
          </a:prstGeom>
          <a:noFill/>
          <a:ln>
            <a:noFill/>
          </a:ln>
        </p:spPr>
        <p:txBody>
          <a:bodyPr spcFirstLastPara="1" wrap="square" lIns="91425" tIns="45700" rIns="91425" bIns="45700" anchor="ctr" anchorCtr="0">
            <a:normAutofit/>
          </a:bodyPr>
          <a:lstStyle/>
          <a:p>
            <a:pPr marL="0" lvl="0" indent="0" algn="ctr" rtl="0">
              <a:lnSpc>
                <a:spcPct val="100000"/>
              </a:lnSpc>
              <a:spcBef>
                <a:spcPts val="0"/>
              </a:spcBef>
              <a:spcAft>
                <a:spcPts val="0"/>
              </a:spcAft>
              <a:buClr>
                <a:schemeClr val="dk1"/>
              </a:buClr>
              <a:buSzPts val="3600"/>
              <a:buFont typeface="Cambria"/>
              <a:buNone/>
            </a:pPr>
            <a:r>
              <a:rPr lang="en-GB" sz="3600" b="1">
                <a:latin typeface="Calibri"/>
                <a:ea typeface="Calibri"/>
                <a:cs typeface="Calibri"/>
                <a:sym typeface="Calibri"/>
              </a:rPr>
              <a:t>Choosing a University Course</a:t>
            </a:r>
            <a:endParaRPr sz="3600" b="1">
              <a:latin typeface="Calibri"/>
              <a:ea typeface="Calibri"/>
              <a:cs typeface="Calibri"/>
              <a:sym typeface="Calibri"/>
            </a:endParaRPr>
          </a:p>
        </p:txBody>
      </p:sp>
      <p:sp>
        <p:nvSpPr>
          <p:cNvPr id="200" name="Google Shape;200;p20"/>
          <p:cNvSpPr/>
          <p:nvPr/>
        </p:nvSpPr>
        <p:spPr>
          <a:xfrm>
            <a:off x="6876256" y="116632"/>
            <a:ext cx="2088232" cy="792088"/>
          </a:xfrm>
          <a:prstGeom prst="roundRect">
            <a:avLst>
              <a:gd name="adj" fmla="val 16667"/>
            </a:avLst>
          </a:prstGeom>
          <a:solidFill>
            <a:srgbClr val="F2F2F2"/>
          </a:solidFill>
          <a:ln w="9525" cap="flat" cmpd="sng">
            <a:solidFill>
              <a:schemeClr val="dk1"/>
            </a:solidFill>
            <a:prstDash val="solid"/>
            <a:round/>
            <a:headEnd type="none" w="sm" len="sm"/>
            <a:tailEnd type="none" w="sm" len="sm"/>
          </a:ln>
          <a:effectLst>
            <a:outerShdw blurRad="40000" dist="20000" dir="5400000" rotWithShape="0">
              <a:srgbClr val="000000">
                <a:alpha val="37254"/>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2000"/>
              <a:buFont typeface="Arial"/>
              <a:buNone/>
            </a:pPr>
            <a:r>
              <a:rPr lang="en-GB" sz="2000" b="1" i="0" u="none" strike="noStrike" cap="none">
                <a:solidFill>
                  <a:srgbClr val="1D593B"/>
                </a:solidFill>
                <a:latin typeface="Arial"/>
                <a:ea typeface="Arial"/>
                <a:cs typeface="Arial"/>
                <a:sym typeface="Arial"/>
              </a:rPr>
              <a:t>Choose </a:t>
            </a:r>
            <a:endParaRPr sz="1400" b="0" i="0" u="none" strike="noStrike" cap="none">
              <a:solidFill>
                <a:srgbClr val="00000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2000"/>
              <a:buFont typeface="Arial"/>
              <a:buNone/>
            </a:pPr>
            <a:r>
              <a:rPr lang="en-GB" sz="2000" b="1" i="0" u="none" strike="noStrike" cap="none">
                <a:solidFill>
                  <a:srgbClr val="1D593B"/>
                </a:solidFill>
                <a:latin typeface="Arial"/>
                <a:ea typeface="Arial"/>
                <a:cs typeface="Arial"/>
                <a:sym typeface="Arial"/>
              </a:rPr>
              <a:t>courses</a:t>
            </a:r>
            <a:endParaRPr sz="2000" b="1" i="0" u="none" strike="noStrike" cap="none">
              <a:solidFill>
                <a:srgbClr val="1D593B"/>
              </a:solidFill>
              <a:latin typeface="Arial"/>
              <a:ea typeface="Arial"/>
              <a:cs typeface="Arial"/>
              <a:sym typeface="Arial"/>
            </a:endParaRPr>
          </a:p>
        </p:txBody>
      </p:sp>
      <p:sp>
        <p:nvSpPr>
          <p:cNvPr id="201" name="Google Shape;201;p20"/>
          <p:cNvSpPr/>
          <p:nvPr/>
        </p:nvSpPr>
        <p:spPr>
          <a:xfrm>
            <a:off x="7020272" y="57398"/>
            <a:ext cx="535724" cy="923330"/>
          </a:xfrm>
          <a:prstGeom prst="rect">
            <a:avLst/>
          </a:prstGeom>
          <a:noFill/>
          <a:ln>
            <a:noFill/>
          </a:ln>
        </p:spPr>
        <p:txBody>
          <a:bodyPr spcFirstLastPara="1" wrap="square" lIns="91425" tIns="45700" rIns="91425" bIns="45700" anchor="t" anchorCtr="0">
            <a:noAutofit/>
          </a:bodyPr>
          <a:lstStyle/>
          <a:p>
            <a:pPr marL="0" marR="0" lvl="0" indent="0" algn="ctr" rtl="0">
              <a:lnSpc>
                <a:spcPct val="100000"/>
              </a:lnSpc>
              <a:spcBef>
                <a:spcPts val="0"/>
              </a:spcBef>
              <a:spcAft>
                <a:spcPts val="0"/>
              </a:spcAft>
              <a:buClr>
                <a:srgbClr val="000000"/>
              </a:buClr>
              <a:buSzPts val="5400"/>
              <a:buFont typeface="Arial"/>
              <a:buNone/>
            </a:pPr>
            <a:r>
              <a:rPr lang="en-GB" sz="5400" b="1" i="0" u="none" strike="noStrike" cap="none">
                <a:solidFill>
                  <a:srgbClr val="1D593B"/>
                </a:solidFill>
                <a:latin typeface="Calibri"/>
                <a:ea typeface="Calibri"/>
                <a:cs typeface="Calibri"/>
                <a:sym typeface="Calibri"/>
              </a:rPr>
              <a:t>1</a:t>
            </a:r>
            <a:endParaRPr sz="5400" b="1" i="0" u="none" strike="noStrike" cap="none">
              <a:solidFill>
                <a:srgbClr val="1D593B"/>
              </a:solidFill>
              <a:latin typeface="Calibri"/>
              <a:ea typeface="Calibri"/>
              <a:cs typeface="Calibri"/>
              <a:sym typeface="Calibri"/>
            </a:endParaRPr>
          </a:p>
        </p:txBody>
      </p:sp>
      <p:sp>
        <p:nvSpPr>
          <p:cNvPr id="202" name="Google Shape;202;p20"/>
          <p:cNvSpPr txBox="1"/>
          <p:nvPr/>
        </p:nvSpPr>
        <p:spPr>
          <a:xfrm>
            <a:off x="223982" y="940445"/>
            <a:ext cx="4992136" cy="369332"/>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en-GB" sz="1800" b="0" i="0" u="none" strike="noStrike" cap="none">
                <a:solidFill>
                  <a:schemeClr val="dk1"/>
                </a:solidFill>
                <a:latin typeface="Calibri"/>
                <a:ea typeface="Calibri"/>
                <a:cs typeface="Calibri"/>
                <a:sym typeface="Calibri"/>
              </a:rPr>
              <a:t>Students have access to this excellent tool, Unifrog.</a:t>
            </a:r>
            <a:endParaRPr sz="1800" b="0" i="0" u="none" strike="noStrike" cap="none">
              <a:solidFill>
                <a:schemeClr val="dk1"/>
              </a:solidFill>
              <a:latin typeface="Calibri"/>
              <a:ea typeface="Calibri"/>
              <a:cs typeface="Calibri"/>
              <a:sym typeface="Calibri"/>
            </a:endParaRPr>
          </a:p>
        </p:txBody>
      </p:sp>
      <p:sp>
        <p:nvSpPr>
          <p:cNvPr id="203" name="Google Shape;203;p20"/>
          <p:cNvSpPr txBox="1"/>
          <p:nvPr/>
        </p:nvSpPr>
        <p:spPr>
          <a:xfrm>
            <a:off x="6372200" y="2804931"/>
            <a:ext cx="2592288" cy="2462172"/>
          </a:xfrm>
          <a:prstGeom prst="rect">
            <a:avLst/>
          </a:prstGeom>
          <a:solidFill>
            <a:schemeClr val="lt1"/>
          </a:solidFill>
          <a:ln w="9525" cap="flat" cmpd="sng">
            <a:solidFill>
              <a:schemeClr val="dk1"/>
            </a:solidFill>
            <a:prstDash val="solid"/>
            <a:round/>
            <a:headEnd type="none" w="sm" len="sm"/>
            <a:tailEnd type="none" w="sm" len="sm"/>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en-GB" sz="1400" b="0" i="0" u="none" strike="noStrike" cap="none">
                <a:solidFill>
                  <a:schemeClr val="dk1"/>
                </a:solidFill>
                <a:latin typeface="Calibri"/>
                <a:ea typeface="Calibri"/>
                <a:cs typeface="Calibri"/>
                <a:sym typeface="Calibri"/>
              </a:rPr>
              <a:t>This is a ‘Destinations Platform’ for which students have log on details.  It lists both university/non university destinations.  </a:t>
            </a:r>
            <a:endParaRPr sz="1400" b="0"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400"/>
              <a:buFont typeface="Arial"/>
              <a:buNone/>
            </a:pPr>
            <a:r>
              <a:rPr lang="en-GB" sz="1400" b="0" i="0" u="none" strike="noStrike" cap="none">
                <a:solidFill>
                  <a:schemeClr val="dk1"/>
                </a:solidFill>
                <a:latin typeface="Calibri"/>
                <a:ea typeface="Calibri"/>
                <a:cs typeface="Calibri"/>
                <a:sym typeface="Calibri"/>
              </a:rPr>
              <a:t>Unifrog sources its information from a range of websites, including UCAS, university league table providers, UniStats etc.</a:t>
            </a:r>
            <a:endParaRPr/>
          </a:p>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chemeClr val="dk1"/>
              </a:solidFill>
              <a:latin typeface="Calibri"/>
              <a:ea typeface="Calibri"/>
              <a:cs typeface="Calibri"/>
              <a:sym typeface="Calibri"/>
            </a:endParaRPr>
          </a:p>
        </p:txBody>
      </p:sp>
      <p:sp>
        <p:nvSpPr>
          <p:cNvPr id="204" name="Google Shape;204;p20"/>
          <p:cNvSpPr/>
          <p:nvPr/>
        </p:nvSpPr>
        <p:spPr>
          <a:xfrm>
            <a:off x="35495" y="59410"/>
            <a:ext cx="2684555" cy="417262"/>
          </a:xfrm>
          <a:prstGeom prst="rect">
            <a:avLst/>
          </a:prstGeom>
          <a:solidFill>
            <a:srgbClr val="FFFFFF"/>
          </a:solidFill>
          <a:ln>
            <a:noFill/>
          </a:ln>
        </p:spPr>
        <p:txBody>
          <a:bodyPr spcFirstLastPara="1" wrap="square" lIns="36575" tIns="36575" rIns="36575" bIns="36575" anchor="t" anchorCtr="0">
            <a:noAutofit/>
          </a:bodyPr>
          <a:lstStyle/>
          <a:p>
            <a:pPr marL="0" marR="0" lvl="0" indent="0" algn="l" rtl="0">
              <a:lnSpc>
                <a:spcPct val="100000"/>
              </a:lnSpc>
              <a:spcBef>
                <a:spcPts val="0"/>
              </a:spcBef>
              <a:spcAft>
                <a:spcPts val="0"/>
              </a:spcAft>
              <a:buClr>
                <a:srgbClr val="595959"/>
              </a:buClr>
              <a:buSzPts val="2000"/>
              <a:buFont typeface="Arial"/>
              <a:buNone/>
            </a:pPr>
            <a:r>
              <a:rPr lang="en-GB" sz="1800" b="1" i="0" u="none" strike="noStrike" cap="none">
                <a:solidFill>
                  <a:srgbClr val="595959"/>
                </a:solidFill>
                <a:latin typeface="Arial"/>
                <a:ea typeface="Arial"/>
                <a:cs typeface="Arial"/>
                <a:sym typeface="Arial"/>
              </a:rPr>
              <a:t>SIXTH FORM </a:t>
            </a:r>
            <a:r>
              <a:rPr lang="en-GB" sz="1800" b="1" i="0" u="none" strike="noStrike" cap="none">
                <a:solidFill>
                  <a:srgbClr val="FF6600"/>
                </a:solidFill>
                <a:latin typeface="Arial"/>
                <a:ea typeface="Arial"/>
                <a:cs typeface="Arial"/>
                <a:sym typeface="Arial"/>
              </a:rPr>
              <a:t>@</a:t>
            </a:r>
            <a:r>
              <a:rPr lang="en-GB" sz="1800" b="1" i="0" u="none" strike="noStrike" cap="none">
                <a:solidFill>
                  <a:srgbClr val="000000"/>
                </a:solidFill>
                <a:latin typeface="Arial"/>
                <a:ea typeface="Arial"/>
                <a:cs typeface="Arial"/>
                <a:sym typeface="Arial"/>
              </a:rPr>
              <a:t> </a:t>
            </a:r>
            <a:r>
              <a:rPr lang="en-GB" sz="1800" b="1" i="0" u="none" strike="noStrike" cap="none">
                <a:solidFill>
                  <a:srgbClr val="595959"/>
                </a:solidFill>
                <a:latin typeface="Arial"/>
                <a:ea typeface="Arial"/>
                <a:cs typeface="Arial"/>
                <a:sym typeface="Arial"/>
              </a:rPr>
              <a:t>UPTON</a:t>
            </a:r>
            <a:endParaRPr sz="2800" b="1"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100"/>
              <a:buFont typeface="Calibri"/>
              <a:buNone/>
            </a:pPr>
            <a:endParaRPr sz="1100" b="0" i="0" u="none" strike="noStrike" cap="none">
              <a:solidFill>
                <a:schemeClr val="dk1"/>
              </a:solidFill>
              <a:latin typeface="Arial"/>
              <a:ea typeface="Arial"/>
              <a:cs typeface="Arial"/>
              <a:sym typeface="Arial"/>
            </a:endParaRPr>
          </a:p>
        </p:txBody>
      </p:sp>
      <p:sp>
        <p:nvSpPr>
          <p:cNvPr id="205" name="Google Shape;205;p20"/>
          <p:cNvSpPr/>
          <p:nvPr/>
        </p:nvSpPr>
        <p:spPr>
          <a:xfrm rot="10800000" flipH="1">
            <a:off x="0" y="6568279"/>
            <a:ext cx="9144000" cy="300200"/>
          </a:xfrm>
          <a:prstGeom prst="rect">
            <a:avLst/>
          </a:prstGeom>
          <a:solidFill>
            <a:srgbClr val="003300"/>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209"/>
        <p:cNvGrpSpPr/>
        <p:nvPr/>
      </p:nvGrpSpPr>
      <p:grpSpPr>
        <a:xfrm>
          <a:off x="0" y="0"/>
          <a:ext cx="0" cy="0"/>
          <a:chOff x="0" y="0"/>
          <a:chExt cx="0" cy="0"/>
        </a:xfrm>
      </p:grpSpPr>
      <p:sp>
        <p:nvSpPr>
          <p:cNvPr id="210" name="Google Shape;210;p21"/>
          <p:cNvSpPr txBox="1">
            <a:spLocks noGrp="1"/>
          </p:cNvSpPr>
          <p:nvPr>
            <p:ph type="ctrTitle"/>
          </p:nvPr>
        </p:nvSpPr>
        <p:spPr>
          <a:xfrm>
            <a:off x="155717" y="-243069"/>
            <a:ext cx="8455968" cy="1115906"/>
          </a:xfrm>
          <a:prstGeom prst="rect">
            <a:avLst/>
          </a:prstGeom>
          <a:noFill/>
          <a:ln>
            <a:noFill/>
          </a:ln>
        </p:spPr>
        <p:txBody>
          <a:bodyPr spcFirstLastPara="1" wrap="square" lIns="91425" tIns="45700" rIns="91425" bIns="45700" anchor="ctr" anchorCtr="0">
            <a:normAutofit/>
          </a:bodyPr>
          <a:lstStyle/>
          <a:p>
            <a:pPr marL="0" lvl="0" indent="0" algn="ctr" rtl="0">
              <a:lnSpc>
                <a:spcPct val="100000"/>
              </a:lnSpc>
              <a:spcBef>
                <a:spcPts val="0"/>
              </a:spcBef>
              <a:spcAft>
                <a:spcPts val="0"/>
              </a:spcAft>
              <a:buClr>
                <a:srgbClr val="FF0000"/>
              </a:buClr>
              <a:buSzPts val="4000"/>
              <a:buFont typeface="Cambria"/>
              <a:buNone/>
            </a:pPr>
            <a:r>
              <a:rPr lang="en-GB" sz="4000" b="1" dirty="0">
                <a:solidFill>
                  <a:srgbClr val="FF0000"/>
                </a:solidFill>
                <a:latin typeface="Calibri"/>
                <a:ea typeface="Calibri"/>
                <a:cs typeface="Calibri"/>
                <a:sym typeface="Calibri"/>
              </a:rPr>
              <a:t>University Testing </a:t>
            </a:r>
            <a:r>
              <a:rPr lang="en-GB" sz="4000" b="1" dirty="0">
                <a:solidFill>
                  <a:srgbClr val="000000"/>
                </a:solidFill>
                <a:latin typeface="Calibri"/>
                <a:ea typeface="Calibri"/>
                <a:cs typeface="Calibri"/>
                <a:sym typeface="Calibri"/>
              </a:rPr>
              <a:t>for Apply 2027</a:t>
            </a:r>
            <a:endParaRPr sz="4000" b="1" dirty="0">
              <a:solidFill>
                <a:srgbClr val="000000"/>
              </a:solidFill>
              <a:latin typeface="Calibri"/>
              <a:ea typeface="Calibri"/>
              <a:cs typeface="Calibri"/>
              <a:sym typeface="Calibri"/>
            </a:endParaRPr>
          </a:p>
        </p:txBody>
      </p:sp>
      <p:sp>
        <p:nvSpPr>
          <p:cNvPr id="211" name="Google Shape;211;p21"/>
          <p:cNvSpPr txBox="1">
            <a:spLocks noGrp="1"/>
          </p:cNvSpPr>
          <p:nvPr>
            <p:ph type="subTitle" idx="1"/>
          </p:nvPr>
        </p:nvSpPr>
        <p:spPr>
          <a:xfrm>
            <a:off x="155717" y="872838"/>
            <a:ext cx="8964488" cy="568036"/>
          </a:xfrm>
          <a:prstGeom prst="rect">
            <a:avLst/>
          </a:prstGeom>
          <a:noFill/>
          <a:ln>
            <a:noFill/>
          </a:ln>
        </p:spPr>
        <p:txBody>
          <a:bodyPr spcFirstLastPara="1" wrap="square" lIns="91425" tIns="45700" rIns="91425" bIns="45700" anchor="t" anchorCtr="0">
            <a:normAutofit/>
          </a:bodyPr>
          <a:lstStyle/>
          <a:p>
            <a:pPr marL="0" lvl="0" indent="0" algn="l" rtl="0">
              <a:lnSpc>
                <a:spcPct val="100000"/>
              </a:lnSpc>
              <a:spcBef>
                <a:spcPts val="0"/>
              </a:spcBef>
              <a:spcAft>
                <a:spcPts val="0"/>
              </a:spcAft>
              <a:buClr>
                <a:schemeClr val="dk1"/>
              </a:buClr>
              <a:buSzPts val="1800"/>
              <a:buNone/>
            </a:pPr>
            <a:r>
              <a:rPr lang="en-GB" sz="1800" dirty="0">
                <a:solidFill>
                  <a:schemeClr val="dk1"/>
                </a:solidFill>
              </a:rPr>
              <a:t>Some Cambridge tests are completed at interview and others are completed beforehand.</a:t>
            </a:r>
            <a:endParaRPr dirty="0"/>
          </a:p>
          <a:p>
            <a:pPr marL="0" lvl="0" indent="0" algn="l" rtl="0">
              <a:lnSpc>
                <a:spcPct val="100000"/>
              </a:lnSpc>
              <a:spcBef>
                <a:spcPts val="400"/>
              </a:spcBef>
              <a:spcAft>
                <a:spcPts val="0"/>
              </a:spcAft>
              <a:buClr>
                <a:srgbClr val="888888"/>
              </a:buClr>
              <a:buSzPts val="2000"/>
              <a:buNone/>
            </a:pPr>
            <a:endParaRPr sz="2000" dirty="0">
              <a:solidFill>
                <a:schemeClr val="dk1"/>
              </a:solidFill>
            </a:endParaRPr>
          </a:p>
          <a:p>
            <a:pPr marL="0" lvl="0" indent="0" algn="l" rtl="0">
              <a:lnSpc>
                <a:spcPct val="100000"/>
              </a:lnSpc>
              <a:spcBef>
                <a:spcPts val="400"/>
              </a:spcBef>
              <a:spcAft>
                <a:spcPts val="0"/>
              </a:spcAft>
              <a:buClr>
                <a:srgbClr val="888888"/>
              </a:buClr>
              <a:buSzPts val="2000"/>
              <a:buNone/>
            </a:pPr>
            <a:endParaRPr sz="2000" dirty="0">
              <a:solidFill>
                <a:schemeClr val="dk1"/>
              </a:solidFill>
            </a:endParaRPr>
          </a:p>
        </p:txBody>
      </p:sp>
      <p:graphicFrame>
        <p:nvGraphicFramePr>
          <p:cNvPr id="212" name="Google Shape;212;p21"/>
          <p:cNvGraphicFramePr/>
          <p:nvPr>
            <p:extLst>
              <p:ext uri="{D42A27DB-BD31-4B8C-83A1-F6EECF244321}">
                <p14:modId xmlns:p14="http://schemas.microsoft.com/office/powerpoint/2010/main" val="2847961781"/>
              </p:ext>
            </p:extLst>
          </p:nvPr>
        </p:nvGraphicFramePr>
        <p:xfrm>
          <a:off x="287537" y="1343891"/>
          <a:ext cx="8568925" cy="4139542"/>
        </p:xfrm>
        <a:graphic>
          <a:graphicData uri="http://schemas.openxmlformats.org/drawingml/2006/table">
            <a:tbl>
              <a:tblPr firstRow="1" bandRow="1">
                <a:noFill/>
                <a:tableStyleId>{FF26C427-1650-48D2-9359-F9F94344A483}</a:tableStyleId>
              </a:tblPr>
              <a:tblGrid>
                <a:gridCol w="2594208">
                  <a:extLst>
                    <a:ext uri="{9D8B030D-6E8A-4147-A177-3AD203B41FA5}">
                      <a16:colId xmlns:a16="http://schemas.microsoft.com/office/drawing/2014/main" val="20000"/>
                    </a:ext>
                  </a:extLst>
                </a:gridCol>
                <a:gridCol w="2812473">
                  <a:extLst>
                    <a:ext uri="{9D8B030D-6E8A-4147-A177-3AD203B41FA5}">
                      <a16:colId xmlns:a16="http://schemas.microsoft.com/office/drawing/2014/main" val="20001"/>
                    </a:ext>
                  </a:extLst>
                </a:gridCol>
                <a:gridCol w="1967346">
                  <a:extLst>
                    <a:ext uri="{9D8B030D-6E8A-4147-A177-3AD203B41FA5}">
                      <a16:colId xmlns:a16="http://schemas.microsoft.com/office/drawing/2014/main" val="20002"/>
                    </a:ext>
                  </a:extLst>
                </a:gridCol>
                <a:gridCol w="1194898">
                  <a:extLst>
                    <a:ext uri="{9D8B030D-6E8A-4147-A177-3AD203B41FA5}">
                      <a16:colId xmlns:a16="http://schemas.microsoft.com/office/drawing/2014/main" val="20003"/>
                    </a:ext>
                  </a:extLst>
                </a:gridCol>
              </a:tblGrid>
              <a:tr h="574232">
                <a:tc>
                  <a:txBody>
                    <a:bodyPr/>
                    <a:lstStyle/>
                    <a:p>
                      <a:pPr marL="0" marR="0" lvl="0" indent="0" algn="ctr" rtl="0">
                        <a:lnSpc>
                          <a:spcPct val="100000"/>
                        </a:lnSpc>
                        <a:spcBef>
                          <a:spcPts val="0"/>
                        </a:spcBef>
                        <a:spcAft>
                          <a:spcPts val="0"/>
                        </a:spcAft>
                        <a:buClr>
                          <a:srgbClr val="000000"/>
                        </a:buClr>
                        <a:buSzPts val="1600"/>
                        <a:buFont typeface="Arial"/>
                        <a:buNone/>
                      </a:pPr>
                      <a:r>
                        <a:rPr lang="en-GB" sz="1600" b="1" u="none" strike="noStrike" cap="none">
                          <a:solidFill>
                            <a:schemeClr val="lt1"/>
                          </a:solidFill>
                          <a:latin typeface="Calibri"/>
                          <a:ea typeface="Calibri"/>
                          <a:cs typeface="Calibri"/>
                          <a:sym typeface="Calibri"/>
                        </a:rPr>
                        <a:t>Test</a:t>
                      </a:r>
                      <a:endParaRPr sz="1600" b="1" u="none" strike="noStrike" cap="none">
                        <a:solidFill>
                          <a:schemeClr val="lt1"/>
                        </a:solidFill>
                        <a:latin typeface="Calibri"/>
                        <a:ea typeface="Calibri"/>
                        <a:cs typeface="Calibri"/>
                        <a:sym typeface="Calibri"/>
                      </a:endParaRPr>
                    </a:p>
                  </a:txBody>
                  <a:tcPr marL="91450" marR="91450" marT="45725" marB="45725">
                    <a:solidFill>
                      <a:srgbClr val="FF0000"/>
                    </a:solidFill>
                  </a:tcPr>
                </a:tc>
                <a:tc>
                  <a:txBody>
                    <a:bodyPr/>
                    <a:lstStyle/>
                    <a:p>
                      <a:pPr marL="0" marR="0" lvl="0" indent="0" algn="ctr" rtl="0">
                        <a:lnSpc>
                          <a:spcPct val="100000"/>
                        </a:lnSpc>
                        <a:spcBef>
                          <a:spcPts val="0"/>
                        </a:spcBef>
                        <a:spcAft>
                          <a:spcPts val="0"/>
                        </a:spcAft>
                        <a:buClr>
                          <a:srgbClr val="000000"/>
                        </a:buClr>
                        <a:buSzPts val="1600"/>
                        <a:buFont typeface="Arial"/>
                        <a:buNone/>
                      </a:pPr>
                      <a:r>
                        <a:rPr lang="en-GB" sz="1600" b="1" u="none" strike="noStrike" cap="none" dirty="0">
                          <a:solidFill>
                            <a:schemeClr val="lt1"/>
                          </a:solidFill>
                          <a:latin typeface="Calibri"/>
                          <a:ea typeface="Calibri"/>
                          <a:cs typeface="Calibri"/>
                          <a:sym typeface="Calibri"/>
                        </a:rPr>
                        <a:t>Registration and booking</a:t>
                      </a:r>
                      <a:endParaRPr sz="1600" b="1" u="none" strike="noStrike" cap="none" dirty="0">
                        <a:solidFill>
                          <a:schemeClr val="lt1"/>
                        </a:solidFill>
                        <a:latin typeface="Calibri"/>
                        <a:ea typeface="Calibri"/>
                        <a:cs typeface="Calibri"/>
                        <a:sym typeface="Calibri"/>
                      </a:endParaRPr>
                    </a:p>
                  </a:txBody>
                  <a:tcPr marL="91450" marR="91450" marT="45725" marB="45725">
                    <a:solidFill>
                      <a:srgbClr val="FF0000"/>
                    </a:solidFill>
                  </a:tcPr>
                </a:tc>
                <a:tc>
                  <a:txBody>
                    <a:bodyPr/>
                    <a:lstStyle/>
                    <a:p>
                      <a:pPr marL="0" marR="0" lvl="0" indent="0" algn="ctr" rtl="0">
                        <a:lnSpc>
                          <a:spcPct val="100000"/>
                        </a:lnSpc>
                        <a:spcBef>
                          <a:spcPts val="0"/>
                        </a:spcBef>
                        <a:spcAft>
                          <a:spcPts val="0"/>
                        </a:spcAft>
                        <a:buClr>
                          <a:srgbClr val="000000"/>
                        </a:buClr>
                        <a:buSzPts val="1600"/>
                        <a:buFont typeface="Arial"/>
                        <a:buNone/>
                      </a:pPr>
                      <a:r>
                        <a:rPr lang="en-GB" sz="1600" b="1" u="none" strike="noStrike" cap="none" dirty="0">
                          <a:solidFill>
                            <a:schemeClr val="lt1"/>
                          </a:solidFill>
                          <a:latin typeface="Calibri"/>
                          <a:ea typeface="Calibri"/>
                          <a:cs typeface="Calibri"/>
                          <a:sym typeface="Calibri"/>
                        </a:rPr>
                        <a:t>Test dates</a:t>
                      </a:r>
                      <a:endParaRPr sz="1600" b="1" u="none" strike="noStrike" cap="none" dirty="0">
                        <a:solidFill>
                          <a:schemeClr val="lt1"/>
                        </a:solidFill>
                        <a:latin typeface="Calibri"/>
                        <a:ea typeface="Calibri"/>
                        <a:cs typeface="Calibri"/>
                        <a:sym typeface="Calibri"/>
                      </a:endParaRPr>
                    </a:p>
                  </a:txBody>
                  <a:tcPr marL="91450" marR="91450" marT="45725" marB="45725">
                    <a:solidFill>
                      <a:srgbClr val="FF0000"/>
                    </a:solidFill>
                  </a:tcPr>
                </a:tc>
                <a:tc>
                  <a:txBody>
                    <a:bodyPr/>
                    <a:lstStyle/>
                    <a:p>
                      <a:pPr marL="0" marR="0" lvl="0" indent="0" algn="ctr" rtl="0">
                        <a:lnSpc>
                          <a:spcPct val="100000"/>
                        </a:lnSpc>
                        <a:spcBef>
                          <a:spcPts val="0"/>
                        </a:spcBef>
                        <a:spcAft>
                          <a:spcPts val="0"/>
                        </a:spcAft>
                        <a:buClr>
                          <a:srgbClr val="000000"/>
                        </a:buClr>
                        <a:buSzPts val="1600"/>
                        <a:buFont typeface="Arial"/>
                        <a:buNone/>
                      </a:pPr>
                      <a:r>
                        <a:rPr lang="en-GB" sz="1600" b="1" u="none" strike="noStrike" cap="none">
                          <a:solidFill>
                            <a:schemeClr val="lt1"/>
                          </a:solidFill>
                          <a:latin typeface="Calibri"/>
                          <a:ea typeface="Calibri"/>
                          <a:cs typeface="Calibri"/>
                          <a:sym typeface="Calibri"/>
                        </a:rPr>
                        <a:t>Location of test</a:t>
                      </a:r>
                      <a:endParaRPr sz="1600" b="1" u="none" strike="noStrike" cap="none">
                        <a:solidFill>
                          <a:schemeClr val="lt1"/>
                        </a:solidFill>
                        <a:latin typeface="Calibri"/>
                        <a:ea typeface="Calibri"/>
                        <a:cs typeface="Calibri"/>
                        <a:sym typeface="Calibri"/>
                      </a:endParaRPr>
                    </a:p>
                  </a:txBody>
                  <a:tcPr marL="91450" marR="91450" marT="45725" marB="45725">
                    <a:solidFill>
                      <a:srgbClr val="FF0000"/>
                    </a:solidFill>
                  </a:tcPr>
                </a:tc>
                <a:extLst>
                  <a:ext uri="{0D108BD9-81ED-4DB2-BD59-A6C34878D82A}">
                    <a16:rowId xmlns:a16="http://schemas.microsoft.com/office/drawing/2014/main" val="10000"/>
                  </a:ext>
                </a:extLst>
              </a:tr>
              <a:tr h="850721">
                <a:tc>
                  <a:txBody>
                    <a:bodyPr/>
                    <a:lstStyle/>
                    <a:p>
                      <a:pPr marL="0" marR="0" lvl="0" indent="0" algn="l" rtl="0">
                        <a:lnSpc>
                          <a:spcPct val="100000"/>
                        </a:lnSpc>
                        <a:spcBef>
                          <a:spcPts val="0"/>
                        </a:spcBef>
                        <a:spcAft>
                          <a:spcPts val="0"/>
                        </a:spcAft>
                        <a:buClr>
                          <a:srgbClr val="000000"/>
                        </a:buClr>
                        <a:buSzPts val="1600"/>
                        <a:buFont typeface="Arial"/>
                        <a:buNone/>
                      </a:pPr>
                      <a:r>
                        <a:rPr lang="en-GB" sz="1600" b="1" u="none" strike="noStrike" cap="none" dirty="0">
                          <a:latin typeface="Calibri"/>
                          <a:ea typeface="Calibri"/>
                          <a:cs typeface="Calibri"/>
                          <a:sym typeface="Calibri"/>
                        </a:rPr>
                        <a:t>UCAT</a:t>
                      </a:r>
                      <a:endParaRPr lang="en-GB" sz="1600" b="0" u="none" strike="noStrike" cap="none" dirty="0">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600"/>
                        <a:buFont typeface="Arial"/>
                        <a:buNone/>
                      </a:pPr>
                      <a:r>
                        <a:rPr lang="en-GB" sz="1600" b="0" u="none" strike="noStrike" cap="none" dirty="0">
                          <a:latin typeface="Calibri"/>
                          <a:ea typeface="Calibri"/>
                          <a:cs typeface="Calibri"/>
                          <a:sym typeface="Calibri"/>
                        </a:rPr>
                        <a:t>For medicine and dentistry</a:t>
                      </a:r>
                      <a:endParaRPr sz="1600" b="1" u="none" strike="noStrike" cap="none" dirty="0">
                        <a:latin typeface="Calibri"/>
                        <a:ea typeface="Calibri"/>
                        <a:cs typeface="Calibri"/>
                        <a:sym typeface="Calibri"/>
                      </a:endParaRPr>
                    </a:p>
                  </a:txBody>
                  <a:tcPr marL="91450" marR="91450" marT="45725" marB="45725"/>
                </a:tc>
                <a:tc>
                  <a:txBody>
                    <a:bodyPr/>
                    <a:lstStyle/>
                    <a:p>
                      <a:pPr marL="0" marR="0" lvl="0" indent="0" algn="l" rtl="0">
                        <a:lnSpc>
                          <a:spcPct val="100000"/>
                        </a:lnSpc>
                        <a:spcBef>
                          <a:spcPts val="0"/>
                        </a:spcBef>
                        <a:spcAft>
                          <a:spcPts val="0"/>
                        </a:spcAft>
                        <a:buClr>
                          <a:srgbClr val="000000"/>
                        </a:buClr>
                        <a:buSzPts val="1600"/>
                        <a:buFont typeface="Arial"/>
                        <a:buNone/>
                      </a:pPr>
                      <a:r>
                        <a:rPr lang="en-GB" sz="1600" u="none" strike="noStrike" cap="none" baseline="0" dirty="0">
                          <a:latin typeface="Calibri"/>
                          <a:ea typeface="Calibri"/>
                          <a:cs typeface="Calibri"/>
                          <a:sym typeface="Calibri"/>
                        </a:rPr>
                        <a:t>Register now (including any access arrangements)</a:t>
                      </a:r>
                    </a:p>
                    <a:p>
                      <a:pPr marL="0" marR="0" lvl="0" indent="0" algn="l" rtl="0">
                        <a:lnSpc>
                          <a:spcPct val="100000"/>
                        </a:lnSpc>
                        <a:spcBef>
                          <a:spcPts val="0"/>
                        </a:spcBef>
                        <a:spcAft>
                          <a:spcPts val="0"/>
                        </a:spcAft>
                        <a:buClr>
                          <a:srgbClr val="000000"/>
                        </a:buClr>
                        <a:buSzPts val="1600"/>
                        <a:buFont typeface="Arial"/>
                        <a:buNone/>
                      </a:pPr>
                      <a:r>
                        <a:rPr lang="en-GB" sz="1600" b="1" u="none" strike="noStrike" cap="none" baseline="0" dirty="0">
                          <a:latin typeface="Calibri"/>
                          <a:ea typeface="Calibri"/>
                          <a:cs typeface="Calibri"/>
                          <a:sym typeface="Calibri"/>
                        </a:rPr>
                        <a:t>booking open 23</a:t>
                      </a:r>
                      <a:r>
                        <a:rPr lang="en-GB" sz="1600" b="1" u="none" strike="noStrike" cap="none" baseline="30000" dirty="0">
                          <a:latin typeface="Calibri"/>
                          <a:ea typeface="Calibri"/>
                          <a:cs typeface="Calibri"/>
                          <a:sym typeface="Calibri"/>
                        </a:rPr>
                        <a:t>rd</a:t>
                      </a:r>
                      <a:r>
                        <a:rPr lang="en-GB" sz="1600" b="1" u="none" strike="noStrike" cap="none" baseline="0" dirty="0">
                          <a:latin typeface="Calibri"/>
                          <a:ea typeface="Calibri"/>
                          <a:cs typeface="Calibri"/>
                          <a:sym typeface="Calibri"/>
                        </a:rPr>
                        <a:t> June</a:t>
                      </a:r>
                      <a:endParaRPr sz="1600" u="none" strike="noStrike" cap="none" dirty="0">
                        <a:latin typeface="Calibri"/>
                        <a:ea typeface="Calibri"/>
                        <a:cs typeface="Calibri"/>
                        <a:sym typeface="Calibri"/>
                      </a:endParaRPr>
                    </a:p>
                  </a:txBody>
                  <a:tcPr marL="91450" marR="91450" marT="45725" marB="45725"/>
                </a:tc>
                <a:tc>
                  <a:txBody>
                    <a:bodyPr/>
                    <a:lstStyle/>
                    <a:p>
                      <a:pPr marL="0" marR="0" lvl="0" indent="0" algn="l" rtl="0">
                        <a:lnSpc>
                          <a:spcPct val="100000"/>
                        </a:lnSpc>
                        <a:spcBef>
                          <a:spcPts val="0"/>
                        </a:spcBef>
                        <a:spcAft>
                          <a:spcPts val="0"/>
                        </a:spcAft>
                        <a:buClr>
                          <a:srgbClr val="000000"/>
                        </a:buClr>
                        <a:buSzPts val="1400"/>
                        <a:buFont typeface="Arial"/>
                        <a:buNone/>
                      </a:pPr>
                      <a:r>
                        <a:rPr lang="en-GB" sz="1400" b="0" i="0" u="none" strike="noStrike" cap="none" dirty="0">
                          <a:solidFill>
                            <a:srgbClr val="000000"/>
                          </a:solidFill>
                          <a:latin typeface="Arial"/>
                          <a:ea typeface="Arial"/>
                          <a:cs typeface="Arial"/>
                          <a:sym typeface="Arial"/>
                        </a:rPr>
                        <a:t>13 July – </a:t>
                      </a:r>
                    </a:p>
                    <a:p>
                      <a:pPr marL="0" marR="0" lvl="0" indent="0" algn="l" rtl="0">
                        <a:lnSpc>
                          <a:spcPct val="100000"/>
                        </a:lnSpc>
                        <a:spcBef>
                          <a:spcPts val="0"/>
                        </a:spcBef>
                        <a:spcAft>
                          <a:spcPts val="0"/>
                        </a:spcAft>
                        <a:buClr>
                          <a:srgbClr val="000000"/>
                        </a:buClr>
                        <a:buSzPts val="1400"/>
                        <a:buFont typeface="Arial"/>
                        <a:buNone/>
                      </a:pPr>
                      <a:r>
                        <a:rPr lang="en-GB" sz="1400" b="0" i="0" u="none" strike="noStrike" cap="none" dirty="0">
                          <a:solidFill>
                            <a:srgbClr val="000000"/>
                          </a:solidFill>
                          <a:latin typeface="Arial"/>
                          <a:ea typeface="Arial"/>
                          <a:cs typeface="Arial"/>
                          <a:sym typeface="Arial"/>
                        </a:rPr>
                        <a:t>24 September 2026</a:t>
                      </a:r>
                      <a:endParaRPr sz="1600" u="none" strike="noStrike" cap="none" dirty="0">
                        <a:latin typeface="Calibri"/>
                        <a:ea typeface="Calibri"/>
                        <a:cs typeface="Calibri"/>
                        <a:sym typeface="Calibri"/>
                      </a:endParaRPr>
                    </a:p>
                  </a:txBody>
                  <a:tcPr marL="91450" marR="91450" marT="45725" marB="45725"/>
                </a:tc>
                <a:tc>
                  <a:txBody>
                    <a:bodyPr/>
                    <a:lstStyle/>
                    <a:p>
                      <a:pPr marL="0" marR="0" lvl="0" indent="0" algn="l" rtl="0">
                        <a:lnSpc>
                          <a:spcPct val="100000"/>
                        </a:lnSpc>
                        <a:spcBef>
                          <a:spcPts val="0"/>
                        </a:spcBef>
                        <a:spcAft>
                          <a:spcPts val="0"/>
                        </a:spcAft>
                        <a:buClr>
                          <a:srgbClr val="000000"/>
                        </a:buClr>
                        <a:buSzPts val="1600"/>
                        <a:buFont typeface="Arial"/>
                        <a:buNone/>
                      </a:pPr>
                      <a:r>
                        <a:rPr lang="en-GB" sz="1600" u="none" strike="noStrike" cap="none">
                          <a:latin typeface="Calibri"/>
                          <a:ea typeface="Calibri"/>
                          <a:cs typeface="Calibri"/>
                          <a:sym typeface="Calibri"/>
                        </a:rPr>
                        <a:t>Pearson Vue Test Centre</a:t>
                      </a:r>
                      <a:endParaRPr sz="1600" u="none" strike="noStrike" cap="none">
                        <a:latin typeface="Calibri"/>
                        <a:ea typeface="Calibri"/>
                        <a:cs typeface="Calibri"/>
                        <a:sym typeface="Calibri"/>
                      </a:endParaRPr>
                    </a:p>
                  </a:txBody>
                  <a:tcPr marL="91450" marR="91450" marT="45725" marB="45725"/>
                </a:tc>
                <a:extLst>
                  <a:ext uri="{0D108BD9-81ED-4DB2-BD59-A6C34878D82A}">
                    <a16:rowId xmlns:a16="http://schemas.microsoft.com/office/drawing/2014/main" val="10001"/>
                  </a:ext>
                </a:extLst>
              </a:tr>
              <a:tr h="1102783">
                <a:tc>
                  <a:txBody>
                    <a:bodyPr/>
                    <a:lstStyle/>
                    <a:p>
                      <a:pPr marL="0" marR="0" lvl="0" indent="0" algn="l" rtl="0">
                        <a:lnSpc>
                          <a:spcPct val="100000"/>
                        </a:lnSpc>
                        <a:spcBef>
                          <a:spcPts val="0"/>
                        </a:spcBef>
                        <a:spcAft>
                          <a:spcPts val="0"/>
                        </a:spcAft>
                        <a:buClr>
                          <a:srgbClr val="000000"/>
                        </a:buClr>
                        <a:buSzPts val="1600"/>
                        <a:buFont typeface="Arial"/>
                        <a:buNone/>
                      </a:pPr>
                      <a:r>
                        <a:rPr lang="en-GB" sz="1600" b="1" u="none" strike="noStrike" cap="none" dirty="0">
                          <a:latin typeface="Calibri"/>
                          <a:ea typeface="Calibri"/>
                          <a:cs typeface="Calibri"/>
                          <a:sym typeface="Calibri"/>
                        </a:rPr>
                        <a:t>LNAT </a:t>
                      </a:r>
                      <a:r>
                        <a:rPr lang="en-GB" sz="1600" b="0" u="none" strike="noStrike" cap="none" dirty="0">
                          <a:latin typeface="Calibri"/>
                          <a:ea typeface="Calibri"/>
                          <a:cs typeface="Calibri"/>
                          <a:sym typeface="Calibri"/>
                        </a:rPr>
                        <a:t>(for </a:t>
                      </a:r>
                      <a:r>
                        <a:rPr lang="en-GB" sz="1600" b="1" u="none" strike="noStrike" cap="none" dirty="0">
                          <a:latin typeface="Calibri"/>
                          <a:ea typeface="Calibri"/>
                          <a:cs typeface="Calibri"/>
                          <a:sym typeface="Calibri"/>
                        </a:rPr>
                        <a:t>Law</a:t>
                      </a:r>
                      <a:r>
                        <a:rPr lang="en-GB" sz="1600" b="0" u="none" strike="noStrike" cap="none" dirty="0">
                          <a:latin typeface="Calibri"/>
                          <a:ea typeface="Calibri"/>
                          <a:cs typeface="Calibri"/>
                          <a:sym typeface="Calibri"/>
                        </a:rPr>
                        <a:t> in Oxbridge, LSE, Glasgow, King’s, UCL, Bristol, Durham, SOAS)</a:t>
                      </a:r>
                      <a:endParaRPr sz="1600" b="1" u="none" strike="noStrike" cap="none" dirty="0">
                        <a:latin typeface="Calibri"/>
                        <a:ea typeface="Calibri"/>
                        <a:cs typeface="Calibri"/>
                        <a:sym typeface="Calibri"/>
                      </a:endParaRPr>
                    </a:p>
                  </a:txBody>
                  <a:tcPr marL="91450" marR="91450" marT="45725" marB="45725"/>
                </a:tc>
                <a:tc>
                  <a:txBody>
                    <a:bodyPr/>
                    <a:lstStyle/>
                    <a:p>
                      <a:pPr marL="0" marR="0" lvl="0" indent="0" algn="l" rtl="0">
                        <a:lnSpc>
                          <a:spcPct val="100000"/>
                        </a:lnSpc>
                        <a:spcBef>
                          <a:spcPts val="0"/>
                        </a:spcBef>
                        <a:spcAft>
                          <a:spcPts val="0"/>
                        </a:spcAft>
                        <a:buClr>
                          <a:srgbClr val="000000"/>
                        </a:buClr>
                        <a:buSzPts val="1600"/>
                        <a:buFont typeface="Arial"/>
                        <a:buNone/>
                      </a:pPr>
                      <a:r>
                        <a:rPr lang="en-GB" sz="1600" u="none" strike="noStrike" cap="none" dirty="0">
                          <a:latin typeface="Calibri"/>
                          <a:ea typeface="Calibri"/>
                          <a:cs typeface="Calibri"/>
                          <a:sym typeface="Calibri"/>
                        </a:rPr>
                        <a:t>Registration opens 1 August</a:t>
                      </a:r>
                      <a:endParaRPr sz="1600" u="none" strike="noStrike" cap="none" dirty="0">
                        <a:latin typeface="Calibri"/>
                        <a:ea typeface="Calibri"/>
                        <a:cs typeface="Calibri"/>
                        <a:sym typeface="Calibri"/>
                      </a:endParaRPr>
                    </a:p>
                  </a:txBody>
                  <a:tcPr marL="91450" marR="91450" marT="45725" marB="45725"/>
                </a:tc>
                <a:tc>
                  <a:txBody>
                    <a:bodyPr/>
                    <a:lstStyle/>
                    <a:p>
                      <a:pPr marL="0" marR="0" lvl="0" indent="0" algn="l" rtl="0">
                        <a:lnSpc>
                          <a:spcPct val="100000"/>
                        </a:lnSpc>
                        <a:spcBef>
                          <a:spcPts val="0"/>
                        </a:spcBef>
                        <a:spcAft>
                          <a:spcPts val="0"/>
                        </a:spcAft>
                        <a:buClr>
                          <a:srgbClr val="000000"/>
                        </a:buClr>
                        <a:buSzPts val="1600"/>
                        <a:buFont typeface="Arial"/>
                        <a:buNone/>
                      </a:pPr>
                      <a:r>
                        <a:rPr lang="en-GB" sz="1600" u="none" strike="noStrike" cap="none" dirty="0">
                          <a:latin typeface="Calibri"/>
                          <a:ea typeface="Calibri"/>
                          <a:cs typeface="Calibri"/>
                          <a:sym typeface="Calibri"/>
                        </a:rPr>
                        <a:t>1 September onwards (for Oxbridge, take before 15 October)</a:t>
                      </a:r>
                      <a:endParaRPr sz="1600" u="none" strike="noStrike" cap="none" dirty="0">
                        <a:latin typeface="Calibri"/>
                        <a:ea typeface="Calibri"/>
                        <a:cs typeface="Calibri"/>
                        <a:sym typeface="Calibri"/>
                      </a:endParaRPr>
                    </a:p>
                  </a:txBody>
                  <a:tcPr marL="91450" marR="91450" marT="45725" marB="45725"/>
                </a:tc>
                <a:tc>
                  <a:txBody>
                    <a:bodyPr/>
                    <a:lstStyle/>
                    <a:p>
                      <a:pPr marL="0" marR="0" lvl="0" indent="0" algn="l" rtl="0">
                        <a:lnSpc>
                          <a:spcPct val="100000"/>
                        </a:lnSpc>
                        <a:spcBef>
                          <a:spcPts val="0"/>
                        </a:spcBef>
                        <a:spcAft>
                          <a:spcPts val="0"/>
                        </a:spcAft>
                        <a:buClr>
                          <a:srgbClr val="000000"/>
                        </a:buClr>
                        <a:buSzPts val="1600"/>
                        <a:buFont typeface="Arial"/>
                        <a:buNone/>
                      </a:pPr>
                      <a:r>
                        <a:rPr lang="en-GB" sz="1600" u="none" strike="noStrike" cap="none" dirty="0">
                          <a:latin typeface="Calibri"/>
                          <a:ea typeface="Calibri"/>
                          <a:cs typeface="Calibri"/>
                          <a:sym typeface="Calibri"/>
                        </a:rPr>
                        <a:t>Pearson </a:t>
                      </a:r>
                      <a:r>
                        <a:rPr lang="en-GB" sz="1600" u="none" strike="noStrike" cap="none" dirty="0" err="1">
                          <a:latin typeface="Calibri"/>
                          <a:ea typeface="Calibri"/>
                          <a:cs typeface="Calibri"/>
                          <a:sym typeface="Calibri"/>
                        </a:rPr>
                        <a:t>Vue</a:t>
                      </a:r>
                      <a:r>
                        <a:rPr lang="en-GB" sz="1600" u="none" strike="noStrike" cap="none" dirty="0">
                          <a:latin typeface="Calibri"/>
                          <a:ea typeface="Calibri"/>
                          <a:cs typeface="Calibri"/>
                          <a:sym typeface="Calibri"/>
                        </a:rPr>
                        <a:t> Test Centre</a:t>
                      </a:r>
                      <a:endParaRPr dirty="0"/>
                    </a:p>
                  </a:txBody>
                  <a:tcPr marL="91450" marR="91450" marT="45725" marB="45725"/>
                </a:tc>
                <a:extLst>
                  <a:ext uri="{0D108BD9-81ED-4DB2-BD59-A6C34878D82A}">
                    <a16:rowId xmlns:a16="http://schemas.microsoft.com/office/drawing/2014/main" val="10004"/>
                  </a:ext>
                </a:extLst>
              </a:tr>
              <a:tr h="1606908">
                <a:tc>
                  <a:txBody>
                    <a:bodyPr/>
                    <a:lstStyle/>
                    <a:p>
                      <a:pPr marL="0" marR="0" lvl="0" indent="0" algn="l" rtl="0">
                        <a:lnSpc>
                          <a:spcPct val="100000"/>
                        </a:lnSpc>
                        <a:spcBef>
                          <a:spcPts val="0"/>
                        </a:spcBef>
                        <a:spcAft>
                          <a:spcPts val="0"/>
                        </a:spcAft>
                        <a:buClr>
                          <a:srgbClr val="000000"/>
                        </a:buClr>
                        <a:buSzPts val="1600"/>
                        <a:buFont typeface="Arial"/>
                        <a:buNone/>
                      </a:pPr>
                      <a:r>
                        <a:rPr lang="en-GB" sz="1600" b="1" u="none" strike="noStrike" cap="none" dirty="0">
                          <a:latin typeface="Calibri"/>
                          <a:cs typeface="Calibri"/>
                          <a:sym typeface="Calibri"/>
                        </a:rPr>
                        <a:t>TMUA, ESAT, TARA</a:t>
                      </a:r>
                      <a:endParaRPr dirty="0"/>
                    </a:p>
                    <a:p>
                      <a:pPr marL="0" marR="0" lvl="0" indent="0" algn="l" rtl="0">
                        <a:lnSpc>
                          <a:spcPct val="100000"/>
                        </a:lnSpc>
                        <a:spcBef>
                          <a:spcPts val="0"/>
                        </a:spcBef>
                        <a:spcAft>
                          <a:spcPts val="0"/>
                        </a:spcAft>
                        <a:buClr>
                          <a:srgbClr val="000000"/>
                        </a:buClr>
                        <a:buSzPts val="1600"/>
                        <a:buFont typeface="Arial"/>
                        <a:buNone/>
                      </a:pPr>
                      <a:endParaRPr lang="en-GB" sz="1300" b="1" u="none" strike="noStrike" cap="none" dirty="0">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600"/>
                        <a:buFont typeface="Arial"/>
                        <a:buNone/>
                      </a:pPr>
                      <a:r>
                        <a:rPr lang="en-GB" sz="1300" b="0" u="none" strike="noStrike" cap="none" dirty="0">
                          <a:latin typeface="Calibri"/>
                          <a:ea typeface="Calibri"/>
                          <a:cs typeface="Calibri"/>
                          <a:sym typeface="Calibri"/>
                        </a:rPr>
                        <a:t>Required for certain courses at</a:t>
                      </a:r>
                      <a:r>
                        <a:rPr lang="en-GB" sz="1300" b="1" u="none" strike="noStrike" cap="none" dirty="0">
                          <a:latin typeface="Calibri"/>
                          <a:ea typeface="Calibri"/>
                          <a:cs typeface="Calibri"/>
                          <a:sym typeface="Calibri"/>
                        </a:rPr>
                        <a:t> Oxbridge,  Imperial, LSE, Warwick, Durham, UCL</a:t>
                      </a:r>
                      <a:endParaRPr sz="1300" b="1" u="none" strike="noStrike" cap="none" dirty="0">
                        <a:latin typeface="Calibri"/>
                        <a:ea typeface="Calibri"/>
                        <a:cs typeface="Calibri"/>
                        <a:sym typeface="Calibri"/>
                      </a:endParaRPr>
                    </a:p>
                  </a:txBody>
                  <a:tcPr marL="91450" marR="91450" marT="45725" marB="45725"/>
                </a:tc>
                <a:tc>
                  <a:txBody>
                    <a:bodyPr/>
                    <a:lstStyle/>
                    <a:p>
                      <a:pPr marL="0" marR="0" lvl="0" indent="0" algn="l" rtl="0">
                        <a:lnSpc>
                          <a:spcPct val="100000"/>
                        </a:lnSpc>
                        <a:spcBef>
                          <a:spcPts val="0"/>
                        </a:spcBef>
                        <a:spcAft>
                          <a:spcPts val="0"/>
                        </a:spcAft>
                        <a:buClr>
                          <a:srgbClr val="000000"/>
                        </a:buClr>
                        <a:buSzPts val="1600"/>
                        <a:buFont typeface="Arial"/>
                        <a:buNone/>
                      </a:pPr>
                      <a:r>
                        <a:rPr lang="en-GB" sz="1600" u="none" strike="noStrike" cap="none" dirty="0">
                          <a:latin typeface="Calibri"/>
                          <a:ea typeface="Calibri"/>
                          <a:cs typeface="Calibri"/>
                          <a:sym typeface="Calibri"/>
                        </a:rPr>
                        <a:t>Register now and request any access arrangements.</a:t>
                      </a:r>
                    </a:p>
                    <a:p>
                      <a:pPr marL="0" marR="0" lvl="0" indent="0" algn="l" rtl="0">
                        <a:lnSpc>
                          <a:spcPct val="100000"/>
                        </a:lnSpc>
                        <a:spcBef>
                          <a:spcPts val="0"/>
                        </a:spcBef>
                        <a:spcAft>
                          <a:spcPts val="0"/>
                        </a:spcAft>
                        <a:buClr>
                          <a:srgbClr val="000000"/>
                        </a:buClr>
                        <a:buSzPts val="1600"/>
                        <a:buFont typeface="Arial"/>
                        <a:buNone/>
                      </a:pPr>
                      <a:r>
                        <a:rPr lang="en-GB" sz="1600" b="1" u="none" strike="noStrike" cap="none" dirty="0">
                          <a:latin typeface="Calibri"/>
                          <a:ea typeface="Calibri"/>
                          <a:cs typeface="Calibri"/>
                          <a:sym typeface="Calibri"/>
                        </a:rPr>
                        <a:t>Booking opens 20</a:t>
                      </a:r>
                      <a:r>
                        <a:rPr lang="en-GB" sz="1600" b="1" u="none" strike="noStrike" cap="none" baseline="30000" dirty="0">
                          <a:latin typeface="Calibri"/>
                          <a:ea typeface="Calibri"/>
                          <a:cs typeface="Calibri"/>
                          <a:sym typeface="Calibri"/>
                        </a:rPr>
                        <a:t>th</a:t>
                      </a:r>
                      <a:r>
                        <a:rPr lang="en-GB" sz="1600" b="1" u="none" strike="noStrike" cap="none" dirty="0">
                          <a:latin typeface="Calibri"/>
                          <a:ea typeface="Calibri"/>
                          <a:cs typeface="Calibri"/>
                          <a:sym typeface="Calibri"/>
                        </a:rPr>
                        <a:t> July</a:t>
                      </a:r>
                      <a:r>
                        <a:rPr lang="en-GB" sz="1600" u="none" strike="noStrike" cap="none" dirty="0">
                          <a:latin typeface="Calibri"/>
                          <a:ea typeface="Calibri"/>
                          <a:cs typeface="Calibri"/>
                          <a:sym typeface="Calibri"/>
                        </a:rPr>
                        <a:t> and closes 28</a:t>
                      </a:r>
                      <a:r>
                        <a:rPr lang="en-GB" sz="1600" u="none" strike="noStrike" cap="none" baseline="30000" dirty="0">
                          <a:latin typeface="Calibri"/>
                          <a:ea typeface="Calibri"/>
                          <a:cs typeface="Calibri"/>
                          <a:sym typeface="Calibri"/>
                        </a:rPr>
                        <a:t>th</a:t>
                      </a:r>
                      <a:r>
                        <a:rPr lang="en-GB" sz="1600" u="none" strike="noStrike" cap="none" dirty="0">
                          <a:latin typeface="Calibri"/>
                          <a:ea typeface="Calibri"/>
                          <a:cs typeface="Calibri"/>
                          <a:sym typeface="Calibri"/>
                        </a:rPr>
                        <a:t> September.</a:t>
                      </a:r>
                    </a:p>
                    <a:p>
                      <a:pPr marL="0" marR="0" lvl="0" indent="0" algn="l" rtl="0">
                        <a:lnSpc>
                          <a:spcPct val="100000"/>
                        </a:lnSpc>
                        <a:spcBef>
                          <a:spcPts val="0"/>
                        </a:spcBef>
                        <a:spcAft>
                          <a:spcPts val="0"/>
                        </a:spcAft>
                        <a:buClr>
                          <a:srgbClr val="000000"/>
                        </a:buClr>
                        <a:buSzPts val="1600"/>
                        <a:buFont typeface="Arial"/>
                        <a:buNone/>
                      </a:pPr>
                      <a:endParaRPr lang="en-GB" sz="1600" u="none" strike="noStrike" cap="none" dirty="0">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600"/>
                        <a:buFont typeface="Arial"/>
                        <a:buNone/>
                      </a:pPr>
                      <a:endParaRPr sz="1600" u="none" strike="noStrike" cap="none" dirty="0">
                        <a:latin typeface="Calibri"/>
                        <a:ea typeface="Calibri"/>
                        <a:cs typeface="Calibri"/>
                        <a:sym typeface="Calibri"/>
                      </a:endParaRPr>
                    </a:p>
                  </a:txBody>
                  <a:tcPr marL="91450" marR="91450" marT="45725" marB="45725"/>
                </a:tc>
                <a:tc>
                  <a:txBody>
                    <a:bodyPr/>
                    <a:lstStyle/>
                    <a:p>
                      <a:pPr marL="0" marR="0" lvl="0" indent="0" algn="l" rtl="0">
                        <a:lnSpc>
                          <a:spcPct val="100000"/>
                        </a:lnSpc>
                        <a:spcBef>
                          <a:spcPts val="0"/>
                        </a:spcBef>
                        <a:spcAft>
                          <a:spcPts val="0"/>
                        </a:spcAft>
                        <a:buClr>
                          <a:srgbClr val="000000"/>
                        </a:buClr>
                        <a:buSzPts val="1600"/>
                        <a:buFont typeface="Arial"/>
                        <a:buNone/>
                      </a:pPr>
                      <a:r>
                        <a:rPr lang="en-GB" sz="1600" u="none" strike="noStrike" cap="none" dirty="0">
                          <a:latin typeface="Calibri"/>
                          <a:cs typeface="Calibri"/>
                          <a:sym typeface="Calibri"/>
                        </a:rPr>
                        <a:t>12-16 October</a:t>
                      </a:r>
                      <a:endParaRPr dirty="0"/>
                    </a:p>
                    <a:p>
                      <a:pPr marL="0" marR="0" lvl="0" indent="0" algn="l" rtl="0">
                        <a:lnSpc>
                          <a:spcPct val="100000"/>
                        </a:lnSpc>
                        <a:spcBef>
                          <a:spcPts val="0"/>
                        </a:spcBef>
                        <a:spcAft>
                          <a:spcPts val="0"/>
                        </a:spcAft>
                        <a:buClr>
                          <a:srgbClr val="000000"/>
                        </a:buClr>
                        <a:buSzPts val="1600"/>
                        <a:buFont typeface="Arial"/>
                        <a:buNone/>
                      </a:pPr>
                      <a:endParaRPr sz="1600" u="none" strike="noStrike" cap="none" dirty="0">
                        <a:latin typeface="Calibri"/>
                        <a:ea typeface="Calibri"/>
                        <a:cs typeface="Calibri"/>
                        <a:sym typeface="Calibri"/>
                      </a:endParaRPr>
                    </a:p>
                  </a:txBody>
                  <a:tcPr marL="91450" marR="91450" marT="45725" marB="45725"/>
                </a:tc>
                <a:tc>
                  <a:txBody>
                    <a:bodyPr/>
                    <a:lstStyle/>
                    <a:p>
                      <a:pPr marL="0" marR="0" lvl="0" indent="0" algn="l" rtl="0">
                        <a:lnSpc>
                          <a:spcPct val="100000"/>
                        </a:lnSpc>
                        <a:spcBef>
                          <a:spcPts val="0"/>
                        </a:spcBef>
                        <a:spcAft>
                          <a:spcPts val="0"/>
                        </a:spcAft>
                        <a:buClr>
                          <a:srgbClr val="000000"/>
                        </a:buClr>
                        <a:buSzPts val="1600"/>
                        <a:buFont typeface="Arial"/>
                        <a:buNone/>
                      </a:pPr>
                      <a:r>
                        <a:rPr lang="en-GB" sz="1600" u="none" strike="noStrike" cap="none" dirty="0">
                          <a:latin typeface="Calibri"/>
                          <a:ea typeface="Calibri"/>
                          <a:cs typeface="Calibri"/>
                          <a:sym typeface="Calibri"/>
                        </a:rPr>
                        <a:t>Pearson Vue Test Centre</a:t>
                      </a:r>
                      <a:endParaRPr sz="1600" u="none" strike="noStrike" cap="none" dirty="0">
                        <a:latin typeface="Calibri"/>
                        <a:ea typeface="Calibri"/>
                        <a:cs typeface="Calibri"/>
                        <a:sym typeface="Calibri"/>
                      </a:endParaRPr>
                    </a:p>
                  </a:txBody>
                  <a:tcPr marL="91450" marR="91450" marT="45725" marB="45725"/>
                </a:tc>
                <a:extLst>
                  <a:ext uri="{0D108BD9-81ED-4DB2-BD59-A6C34878D82A}">
                    <a16:rowId xmlns:a16="http://schemas.microsoft.com/office/drawing/2014/main" val="10006"/>
                  </a:ext>
                </a:extLst>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216"/>
        <p:cNvGrpSpPr/>
        <p:nvPr/>
      </p:nvGrpSpPr>
      <p:grpSpPr>
        <a:xfrm>
          <a:off x="0" y="0"/>
          <a:ext cx="0" cy="0"/>
          <a:chOff x="0" y="0"/>
          <a:chExt cx="0" cy="0"/>
        </a:xfrm>
      </p:grpSpPr>
      <p:sp>
        <p:nvSpPr>
          <p:cNvPr id="217" name="Google Shape;217;p22"/>
          <p:cNvSpPr txBox="1"/>
          <p:nvPr/>
        </p:nvSpPr>
        <p:spPr>
          <a:xfrm>
            <a:off x="27664" y="530635"/>
            <a:ext cx="4500594" cy="646331"/>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3600"/>
              <a:buFont typeface="Arial"/>
              <a:buNone/>
            </a:pPr>
            <a:r>
              <a:rPr lang="en-GB" sz="3600" b="1" i="0" u="none" strike="noStrike" cap="none">
                <a:solidFill>
                  <a:srgbClr val="FF0000"/>
                </a:solidFill>
                <a:latin typeface="Calibri"/>
                <a:ea typeface="Calibri"/>
                <a:cs typeface="Calibri"/>
                <a:sym typeface="Calibri"/>
              </a:rPr>
              <a:t>UCAS</a:t>
            </a:r>
            <a:r>
              <a:rPr lang="en-GB" sz="3600" b="1" i="0" u="none" strike="noStrike" cap="none">
                <a:solidFill>
                  <a:srgbClr val="1D593B"/>
                </a:solidFill>
                <a:latin typeface="Calibri"/>
                <a:ea typeface="Calibri"/>
                <a:cs typeface="Calibri"/>
                <a:sym typeface="Calibri"/>
              </a:rPr>
              <a:t> ‘Tariff’ Points</a:t>
            </a:r>
            <a:endParaRPr sz="3600" b="1" i="0" u="none" strike="noStrike" cap="none">
              <a:solidFill>
                <a:schemeClr val="dk1"/>
              </a:solidFill>
              <a:latin typeface="Calibri"/>
              <a:ea typeface="Calibri"/>
              <a:cs typeface="Calibri"/>
              <a:sym typeface="Calibri"/>
            </a:endParaRPr>
          </a:p>
        </p:txBody>
      </p:sp>
      <p:pic>
        <p:nvPicPr>
          <p:cNvPr id="218" name="Google Shape;218;p22"/>
          <p:cNvPicPr preferRelativeResize="0"/>
          <p:nvPr/>
        </p:nvPicPr>
        <p:blipFill rotWithShape="1">
          <a:blip r:embed="rId3">
            <a:alphaModFix/>
          </a:blip>
          <a:srcRect l="35520" t="14390" r="36609" b="19193"/>
          <a:stretch/>
        </p:blipFill>
        <p:spPr>
          <a:xfrm>
            <a:off x="4644008" y="0"/>
            <a:ext cx="4499992" cy="6597352"/>
          </a:xfrm>
          <a:prstGeom prst="rect">
            <a:avLst/>
          </a:prstGeom>
          <a:noFill/>
          <a:ln>
            <a:noFill/>
          </a:ln>
        </p:spPr>
      </p:pic>
      <p:graphicFrame>
        <p:nvGraphicFramePr>
          <p:cNvPr id="219" name="Google Shape;219;p22"/>
          <p:cNvGraphicFramePr/>
          <p:nvPr/>
        </p:nvGraphicFramePr>
        <p:xfrm>
          <a:off x="179512" y="1124744"/>
          <a:ext cx="4248475" cy="5120640"/>
        </p:xfrm>
        <a:graphic>
          <a:graphicData uri="http://schemas.openxmlformats.org/drawingml/2006/table">
            <a:tbl>
              <a:tblPr>
                <a:noFill/>
                <a:tableStyleId>{FF26C427-1650-48D2-9359-F9F94344A483}</a:tableStyleId>
              </a:tblPr>
              <a:tblGrid>
                <a:gridCol w="1080125">
                  <a:extLst>
                    <a:ext uri="{9D8B030D-6E8A-4147-A177-3AD203B41FA5}">
                      <a16:colId xmlns:a16="http://schemas.microsoft.com/office/drawing/2014/main" val="20000"/>
                    </a:ext>
                  </a:extLst>
                </a:gridCol>
                <a:gridCol w="1108475">
                  <a:extLst>
                    <a:ext uri="{9D8B030D-6E8A-4147-A177-3AD203B41FA5}">
                      <a16:colId xmlns:a16="http://schemas.microsoft.com/office/drawing/2014/main" val="20001"/>
                    </a:ext>
                  </a:extLst>
                </a:gridCol>
                <a:gridCol w="2059875">
                  <a:extLst>
                    <a:ext uri="{9D8B030D-6E8A-4147-A177-3AD203B41FA5}">
                      <a16:colId xmlns:a16="http://schemas.microsoft.com/office/drawing/2014/main" val="20002"/>
                    </a:ext>
                  </a:extLst>
                </a:gridCol>
              </a:tblGrid>
              <a:tr h="576075">
                <a:tc>
                  <a:txBody>
                    <a:bodyPr/>
                    <a:lstStyle/>
                    <a:p>
                      <a:pPr marL="0" marR="0" lvl="0" indent="0" algn="ctr" rtl="0">
                        <a:lnSpc>
                          <a:spcPct val="100000"/>
                        </a:lnSpc>
                        <a:spcBef>
                          <a:spcPts val="0"/>
                        </a:spcBef>
                        <a:spcAft>
                          <a:spcPts val="0"/>
                        </a:spcAft>
                        <a:buClr>
                          <a:srgbClr val="000000"/>
                        </a:buClr>
                        <a:buSzPts val="2400"/>
                        <a:buFont typeface="Arial"/>
                        <a:buNone/>
                      </a:pPr>
                      <a:r>
                        <a:rPr lang="en-GB" sz="2400" b="1" u="none" strike="noStrike" cap="none">
                          <a:latin typeface="Calibri"/>
                          <a:ea typeface="Calibri"/>
                          <a:cs typeface="Calibri"/>
                          <a:sym typeface="Calibri"/>
                        </a:rPr>
                        <a:t>AS Level</a:t>
                      </a:r>
                      <a:endParaRPr sz="2400" b="1" u="none" strike="noStrike" cap="none">
                        <a:latin typeface="Calibri"/>
                        <a:ea typeface="Calibri"/>
                        <a:cs typeface="Calibri"/>
                        <a:sym typeface="Calibri"/>
                      </a:endParaRPr>
                    </a:p>
                  </a:txBody>
                  <a:tcPr marL="68575" marR="685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chemeClr val="lt1"/>
                    </a:solidFill>
                  </a:tcPr>
                </a:tc>
                <a:tc>
                  <a:txBody>
                    <a:bodyPr/>
                    <a:lstStyle/>
                    <a:p>
                      <a:pPr marL="0" marR="0" lvl="0" indent="0" algn="ctr" rtl="0">
                        <a:lnSpc>
                          <a:spcPct val="100000"/>
                        </a:lnSpc>
                        <a:spcBef>
                          <a:spcPts val="0"/>
                        </a:spcBef>
                        <a:spcAft>
                          <a:spcPts val="0"/>
                        </a:spcAft>
                        <a:buClr>
                          <a:srgbClr val="000000"/>
                        </a:buClr>
                        <a:buSzPts val="2400"/>
                        <a:buFont typeface="Arial"/>
                        <a:buNone/>
                      </a:pPr>
                      <a:r>
                        <a:rPr lang="en-GB" sz="2400" b="1" u="none" strike="noStrike" cap="none">
                          <a:latin typeface="Calibri"/>
                          <a:ea typeface="Calibri"/>
                          <a:cs typeface="Calibri"/>
                          <a:sym typeface="Calibri"/>
                        </a:rPr>
                        <a:t>A </a:t>
                      </a:r>
                      <a:endParaRPr sz="2400" b="1" u="none" strike="noStrike" cap="none">
                        <a:latin typeface="Calibri"/>
                        <a:ea typeface="Calibri"/>
                        <a:cs typeface="Calibri"/>
                        <a:sym typeface="Calibri"/>
                      </a:endParaRPr>
                    </a:p>
                    <a:p>
                      <a:pPr marL="0" marR="0" lvl="0" indent="0" algn="ctr" rtl="0">
                        <a:lnSpc>
                          <a:spcPct val="100000"/>
                        </a:lnSpc>
                        <a:spcBef>
                          <a:spcPts val="0"/>
                        </a:spcBef>
                        <a:spcAft>
                          <a:spcPts val="0"/>
                        </a:spcAft>
                        <a:buClr>
                          <a:srgbClr val="000000"/>
                        </a:buClr>
                        <a:buSzPts val="2400"/>
                        <a:buFont typeface="Arial"/>
                        <a:buNone/>
                      </a:pPr>
                      <a:r>
                        <a:rPr lang="en-GB" sz="2400" b="1" u="none" strike="noStrike" cap="none">
                          <a:latin typeface="Calibri"/>
                          <a:ea typeface="Calibri"/>
                          <a:cs typeface="Calibri"/>
                          <a:sym typeface="Calibri"/>
                        </a:rPr>
                        <a:t>Level</a:t>
                      </a:r>
                      <a:endParaRPr sz="2400" b="1" u="none" strike="noStrike" cap="none">
                        <a:latin typeface="Calibri"/>
                        <a:ea typeface="Calibri"/>
                        <a:cs typeface="Calibri"/>
                        <a:sym typeface="Calibri"/>
                      </a:endParaRPr>
                    </a:p>
                  </a:txBody>
                  <a:tcPr marL="68575" marR="685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chemeClr val="lt1"/>
                    </a:solidFill>
                  </a:tcPr>
                </a:tc>
                <a:tc>
                  <a:txBody>
                    <a:bodyPr/>
                    <a:lstStyle/>
                    <a:p>
                      <a:pPr marL="0" marR="0" lvl="0" indent="0" algn="ctr" rtl="0">
                        <a:lnSpc>
                          <a:spcPct val="100000"/>
                        </a:lnSpc>
                        <a:spcBef>
                          <a:spcPts val="0"/>
                        </a:spcBef>
                        <a:spcAft>
                          <a:spcPts val="0"/>
                        </a:spcAft>
                        <a:buClr>
                          <a:srgbClr val="000000"/>
                        </a:buClr>
                        <a:buSzPts val="2400"/>
                        <a:buFont typeface="Arial"/>
                        <a:buNone/>
                      </a:pPr>
                      <a:r>
                        <a:rPr lang="en-GB" sz="2400" b="1" u="none" strike="noStrike" cap="none">
                          <a:solidFill>
                            <a:srgbClr val="000000"/>
                          </a:solidFill>
                          <a:latin typeface="Calibri"/>
                          <a:ea typeface="Calibri"/>
                          <a:cs typeface="Calibri"/>
                          <a:sym typeface="Calibri"/>
                        </a:rPr>
                        <a:t>New Tariff points</a:t>
                      </a:r>
                      <a:endParaRPr sz="2400" b="1" u="none" strike="noStrike" cap="none">
                        <a:solidFill>
                          <a:srgbClr val="000000"/>
                        </a:solidFill>
                        <a:latin typeface="Calibri"/>
                        <a:ea typeface="Calibri"/>
                        <a:cs typeface="Calibri"/>
                        <a:sym typeface="Calibri"/>
                      </a:endParaRPr>
                    </a:p>
                  </a:txBody>
                  <a:tcPr marL="68575" marR="685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D8D8D8"/>
                    </a:solidFill>
                  </a:tcPr>
                </a:tc>
                <a:extLst>
                  <a:ext uri="{0D108BD9-81ED-4DB2-BD59-A6C34878D82A}">
                    <a16:rowId xmlns:a16="http://schemas.microsoft.com/office/drawing/2014/main" val="10000"/>
                  </a:ext>
                </a:extLst>
              </a:tr>
              <a:tr h="168825">
                <a:tc>
                  <a:txBody>
                    <a:bodyPr/>
                    <a:lstStyle/>
                    <a:p>
                      <a:pPr marL="0" marR="0" lvl="0" indent="0" algn="ctr" rtl="0">
                        <a:lnSpc>
                          <a:spcPct val="100000"/>
                        </a:lnSpc>
                        <a:spcBef>
                          <a:spcPts val="0"/>
                        </a:spcBef>
                        <a:spcAft>
                          <a:spcPts val="0"/>
                        </a:spcAft>
                        <a:buClr>
                          <a:srgbClr val="000000"/>
                        </a:buClr>
                        <a:buSzPts val="2400"/>
                        <a:buFont typeface="Arial"/>
                        <a:buNone/>
                      </a:pPr>
                      <a:endParaRPr sz="2400" b="0" u="none" strike="noStrike" cap="none">
                        <a:latin typeface="Calibri"/>
                        <a:ea typeface="Calibri"/>
                        <a:cs typeface="Calibri"/>
                        <a:sym typeface="Calibri"/>
                      </a:endParaRPr>
                    </a:p>
                  </a:txBody>
                  <a:tcPr marL="68575" marR="685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chemeClr val="lt1"/>
                    </a:solidFill>
                  </a:tcPr>
                </a:tc>
                <a:tc>
                  <a:txBody>
                    <a:bodyPr/>
                    <a:lstStyle/>
                    <a:p>
                      <a:pPr marL="0" marR="0" lvl="0" indent="0" algn="ctr" rtl="0">
                        <a:lnSpc>
                          <a:spcPct val="100000"/>
                        </a:lnSpc>
                        <a:spcBef>
                          <a:spcPts val="0"/>
                        </a:spcBef>
                        <a:spcAft>
                          <a:spcPts val="0"/>
                        </a:spcAft>
                        <a:buClr>
                          <a:srgbClr val="000000"/>
                        </a:buClr>
                        <a:buSzPts val="2400"/>
                        <a:buFont typeface="Arial"/>
                        <a:buNone/>
                      </a:pPr>
                      <a:r>
                        <a:rPr lang="en-GB" sz="2400" b="0" u="none" strike="noStrike" cap="none">
                          <a:latin typeface="Calibri"/>
                          <a:ea typeface="Calibri"/>
                          <a:cs typeface="Calibri"/>
                          <a:sym typeface="Calibri"/>
                        </a:rPr>
                        <a:t>A*</a:t>
                      </a:r>
                      <a:endParaRPr sz="2400" b="0" u="none" strike="noStrike" cap="none">
                        <a:latin typeface="Calibri"/>
                        <a:ea typeface="Calibri"/>
                        <a:cs typeface="Calibri"/>
                        <a:sym typeface="Calibri"/>
                      </a:endParaRPr>
                    </a:p>
                  </a:txBody>
                  <a:tcPr marL="68575" marR="685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chemeClr val="lt1"/>
                    </a:solidFill>
                  </a:tcPr>
                </a:tc>
                <a:tc>
                  <a:txBody>
                    <a:bodyPr/>
                    <a:lstStyle/>
                    <a:p>
                      <a:pPr marL="0" marR="0" lvl="0" indent="0" algn="ctr" rtl="0">
                        <a:lnSpc>
                          <a:spcPct val="100000"/>
                        </a:lnSpc>
                        <a:spcBef>
                          <a:spcPts val="0"/>
                        </a:spcBef>
                        <a:spcAft>
                          <a:spcPts val="0"/>
                        </a:spcAft>
                        <a:buClr>
                          <a:srgbClr val="000000"/>
                        </a:buClr>
                        <a:buSzPts val="2400"/>
                        <a:buFont typeface="Arial"/>
                        <a:buNone/>
                      </a:pPr>
                      <a:r>
                        <a:rPr lang="en-GB" sz="2400" b="0" u="none" strike="noStrike" cap="none">
                          <a:solidFill>
                            <a:srgbClr val="000000"/>
                          </a:solidFill>
                          <a:latin typeface="Calibri"/>
                          <a:ea typeface="Calibri"/>
                          <a:cs typeface="Calibri"/>
                          <a:sym typeface="Calibri"/>
                        </a:rPr>
                        <a:t>56</a:t>
                      </a:r>
                      <a:endParaRPr sz="2400" b="0" u="none" strike="noStrike" cap="none">
                        <a:solidFill>
                          <a:srgbClr val="000000"/>
                        </a:solidFill>
                        <a:latin typeface="Calibri"/>
                        <a:ea typeface="Calibri"/>
                        <a:cs typeface="Calibri"/>
                        <a:sym typeface="Calibri"/>
                      </a:endParaRPr>
                    </a:p>
                  </a:txBody>
                  <a:tcPr marL="68575" marR="685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D8D8D8"/>
                    </a:solidFill>
                  </a:tcPr>
                </a:tc>
                <a:extLst>
                  <a:ext uri="{0D108BD9-81ED-4DB2-BD59-A6C34878D82A}">
                    <a16:rowId xmlns:a16="http://schemas.microsoft.com/office/drawing/2014/main" val="10001"/>
                  </a:ext>
                </a:extLst>
              </a:tr>
              <a:tr h="182600">
                <a:tc>
                  <a:txBody>
                    <a:bodyPr/>
                    <a:lstStyle/>
                    <a:p>
                      <a:pPr marL="0" marR="0" lvl="0" indent="0" algn="ctr" rtl="0">
                        <a:lnSpc>
                          <a:spcPct val="100000"/>
                        </a:lnSpc>
                        <a:spcBef>
                          <a:spcPts val="0"/>
                        </a:spcBef>
                        <a:spcAft>
                          <a:spcPts val="0"/>
                        </a:spcAft>
                        <a:buClr>
                          <a:srgbClr val="000000"/>
                        </a:buClr>
                        <a:buSzPts val="2400"/>
                        <a:buFont typeface="Arial"/>
                        <a:buNone/>
                      </a:pPr>
                      <a:endParaRPr sz="2400" b="0" u="none" strike="noStrike" cap="none">
                        <a:latin typeface="Calibri"/>
                        <a:ea typeface="Calibri"/>
                        <a:cs typeface="Calibri"/>
                        <a:sym typeface="Calibri"/>
                      </a:endParaRPr>
                    </a:p>
                  </a:txBody>
                  <a:tcPr marL="68575" marR="685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chemeClr val="lt1"/>
                    </a:solidFill>
                  </a:tcPr>
                </a:tc>
                <a:tc>
                  <a:txBody>
                    <a:bodyPr/>
                    <a:lstStyle/>
                    <a:p>
                      <a:pPr marL="0" marR="0" lvl="0" indent="0" algn="ctr" rtl="0">
                        <a:lnSpc>
                          <a:spcPct val="100000"/>
                        </a:lnSpc>
                        <a:spcBef>
                          <a:spcPts val="0"/>
                        </a:spcBef>
                        <a:spcAft>
                          <a:spcPts val="0"/>
                        </a:spcAft>
                        <a:buClr>
                          <a:srgbClr val="000000"/>
                        </a:buClr>
                        <a:buSzPts val="2400"/>
                        <a:buFont typeface="Arial"/>
                        <a:buNone/>
                      </a:pPr>
                      <a:r>
                        <a:rPr lang="en-GB" sz="2400" b="0" u="none" strike="noStrike" cap="none">
                          <a:latin typeface="Calibri"/>
                          <a:ea typeface="Calibri"/>
                          <a:cs typeface="Calibri"/>
                          <a:sym typeface="Calibri"/>
                        </a:rPr>
                        <a:t>A</a:t>
                      </a:r>
                      <a:endParaRPr sz="2400" b="0" u="none" strike="noStrike" cap="none">
                        <a:latin typeface="Calibri"/>
                        <a:ea typeface="Calibri"/>
                        <a:cs typeface="Calibri"/>
                        <a:sym typeface="Calibri"/>
                      </a:endParaRPr>
                    </a:p>
                  </a:txBody>
                  <a:tcPr marL="68575" marR="685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chemeClr val="lt1"/>
                    </a:solidFill>
                  </a:tcPr>
                </a:tc>
                <a:tc>
                  <a:txBody>
                    <a:bodyPr/>
                    <a:lstStyle/>
                    <a:p>
                      <a:pPr marL="0" marR="0" lvl="0" indent="0" algn="ctr" rtl="0">
                        <a:lnSpc>
                          <a:spcPct val="100000"/>
                        </a:lnSpc>
                        <a:spcBef>
                          <a:spcPts val="0"/>
                        </a:spcBef>
                        <a:spcAft>
                          <a:spcPts val="0"/>
                        </a:spcAft>
                        <a:buClr>
                          <a:srgbClr val="000000"/>
                        </a:buClr>
                        <a:buSzPts val="2400"/>
                        <a:buFont typeface="Arial"/>
                        <a:buNone/>
                      </a:pPr>
                      <a:r>
                        <a:rPr lang="en-GB" sz="2400" b="0" u="none" strike="noStrike" cap="none">
                          <a:solidFill>
                            <a:srgbClr val="000000"/>
                          </a:solidFill>
                          <a:latin typeface="Calibri"/>
                          <a:ea typeface="Calibri"/>
                          <a:cs typeface="Calibri"/>
                          <a:sym typeface="Calibri"/>
                        </a:rPr>
                        <a:t>48</a:t>
                      </a:r>
                      <a:endParaRPr sz="2400" b="0" u="none" strike="noStrike" cap="none">
                        <a:solidFill>
                          <a:srgbClr val="000000"/>
                        </a:solidFill>
                        <a:latin typeface="Calibri"/>
                        <a:ea typeface="Calibri"/>
                        <a:cs typeface="Calibri"/>
                        <a:sym typeface="Calibri"/>
                      </a:endParaRPr>
                    </a:p>
                  </a:txBody>
                  <a:tcPr marL="68575" marR="685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D8D8D8"/>
                    </a:solidFill>
                  </a:tcPr>
                </a:tc>
                <a:extLst>
                  <a:ext uri="{0D108BD9-81ED-4DB2-BD59-A6C34878D82A}">
                    <a16:rowId xmlns:a16="http://schemas.microsoft.com/office/drawing/2014/main" val="10002"/>
                  </a:ext>
                </a:extLst>
              </a:tr>
              <a:tr h="182600">
                <a:tc>
                  <a:txBody>
                    <a:bodyPr/>
                    <a:lstStyle/>
                    <a:p>
                      <a:pPr marL="0" marR="0" lvl="0" indent="0" algn="ctr" rtl="0">
                        <a:lnSpc>
                          <a:spcPct val="100000"/>
                        </a:lnSpc>
                        <a:spcBef>
                          <a:spcPts val="0"/>
                        </a:spcBef>
                        <a:spcAft>
                          <a:spcPts val="0"/>
                        </a:spcAft>
                        <a:buClr>
                          <a:srgbClr val="000000"/>
                        </a:buClr>
                        <a:buSzPts val="2400"/>
                        <a:buFont typeface="Arial"/>
                        <a:buNone/>
                      </a:pPr>
                      <a:endParaRPr sz="2400" b="0" u="none" strike="noStrike" cap="none">
                        <a:latin typeface="Calibri"/>
                        <a:ea typeface="Calibri"/>
                        <a:cs typeface="Calibri"/>
                        <a:sym typeface="Calibri"/>
                      </a:endParaRPr>
                    </a:p>
                  </a:txBody>
                  <a:tcPr marL="68575" marR="685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chemeClr val="lt1"/>
                    </a:solidFill>
                  </a:tcPr>
                </a:tc>
                <a:tc>
                  <a:txBody>
                    <a:bodyPr/>
                    <a:lstStyle/>
                    <a:p>
                      <a:pPr marL="0" marR="0" lvl="0" indent="0" algn="ctr" rtl="0">
                        <a:lnSpc>
                          <a:spcPct val="100000"/>
                        </a:lnSpc>
                        <a:spcBef>
                          <a:spcPts val="0"/>
                        </a:spcBef>
                        <a:spcAft>
                          <a:spcPts val="0"/>
                        </a:spcAft>
                        <a:buClr>
                          <a:srgbClr val="000000"/>
                        </a:buClr>
                        <a:buSzPts val="2400"/>
                        <a:buFont typeface="Arial"/>
                        <a:buNone/>
                      </a:pPr>
                      <a:r>
                        <a:rPr lang="en-GB" sz="2400" b="0" u="none" strike="noStrike" cap="none">
                          <a:latin typeface="Calibri"/>
                          <a:ea typeface="Calibri"/>
                          <a:cs typeface="Calibri"/>
                          <a:sym typeface="Calibri"/>
                        </a:rPr>
                        <a:t>B</a:t>
                      </a:r>
                      <a:endParaRPr sz="2400" b="0" u="none" strike="noStrike" cap="none">
                        <a:latin typeface="Calibri"/>
                        <a:ea typeface="Calibri"/>
                        <a:cs typeface="Calibri"/>
                        <a:sym typeface="Calibri"/>
                      </a:endParaRPr>
                    </a:p>
                  </a:txBody>
                  <a:tcPr marL="68575" marR="685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chemeClr val="lt1"/>
                    </a:solidFill>
                  </a:tcPr>
                </a:tc>
                <a:tc>
                  <a:txBody>
                    <a:bodyPr/>
                    <a:lstStyle/>
                    <a:p>
                      <a:pPr marL="0" marR="0" lvl="0" indent="0" algn="ctr" rtl="0">
                        <a:lnSpc>
                          <a:spcPct val="100000"/>
                        </a:lnSpc>
                        <a:spcBef>
                          <a:spcPts val="0"/>
                        </a:spcBef>
                        <a:spcAft>
                          <a:spcPts val="0"/>
                        </a:spcAft>
                        <a:buClr>
                          <a:srgbClr val="000000"/>
                        </a:buClr>
                        <a:buSzPts val="2400"/>
                        <a:buFont typeface="Arial"/>
                        <a:buNone/>
                      </a:pPr>
                      <a:r>
                        <a:rPr lang="en-GB" sz="2400" b="0" u="none" strike="noStrike" cap="none">
                          <a:solidFill>
                            <a:srgbClr val="000000"/>
                          </a:solidFill>
                          <a:latin typeface="Calibri"/>
                          <a:ea typeface="Calibri"/>
                          <a:cs typeface="Calibri"/>
                          <a:sym typeface="Calibri"/>
                        </a:rPr>
                        <a:t>40</a:t>
                      </a:r>
                      <a:endParaRPr sz="2400" b="0" u="none" strike="noStrike" cap="none">
                        <a:solidFill>
                          <a:srgbClr val="000000"/>
                        </a:solidFill>
                        <a:latin typeface="Calibri"/>
                        <a:ea typeface="Calibri"/>
                        <a:cs typeface="Calibri"/>
                        <a:sym typeface="Calibri"/>
                      </a:endParaRPr>
                    </a:p>
                  </a:txBody>
                  <a:tcPr marL="68575" marR="685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D8D8D8"/>
                    </a:solidFill>
                  </a:tcPr>
                </a:tc>
                <a:extLst>
                  <a:ext uri="{0D108BD9-81ED-4DB2-BD59-A6C34878D82A}">
                    <a16:rowId xmlns:a16="http://schemas.microsoft.com/office/drawing/2014/main" val="10003"/>
                  </a:ext>
                </a:extLst>
              </a:tr>
              <a:tr h="168825">
                <a:tc>
                  <a:txBody>
                    <a:bodyPr/>
                    <a:lstStyle/>
                    <a:p>
                      <a:pPr marL="0" marR="0" lvl="0" indent="0" algn="ctr" rtl="0">
                        <a:lnSpc>
                          <a:spcPct val="100000"/>
                        </a:lnSpc>
                        <a:spcBef>
                          <a:spcPts val="0"/>
                        </a:spcBef>
                        <a:spcAft>
                          <a:spcPts val="0"/>
                        </a:spcAft>
                        <a:buClr>
                          <a:srgbClr val="000000"/>
                        </a:buClr>
                        <a:buSzPts val="2400"/>
                        <a:buFont typeface="Arial"/>
                        <a:buNone/>
                      </a:pPr>
                      <a:endParaRPr sz="2400" b="0" u="none" strike="noStrike" cap="none">
                        <a:latin typeface="Calibri"/>
                        <a:ea typeface="Calibri"/>
                        <a:cs typeface="Calibri"/>
                        <a:sym typeface="Calibri"/>
                      </a:endParaRPr>
                    </a:p>
                  </a:txBody>
                  <a:tcPr marL="68575" marR="685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chemeClr val="lt1"/>
                    </a:solidFill>
                  </a:tcPr>
                </a:tc>
                <a:tc>
                  <a:txBody>
                    <a:bodyPr/>
                    <a:lstStyle/>
                    <a:p>
                      <a:pPr marL="0" marR="0" lvl="0" indent="0" algn="ctr" rtl="0">
                        <a:lnSpc>
                          <a:spcPct val="100000"/>
                        </a:lnSpc>
                        <a:spcBef>
                          <a:spcPts val="0"/>
                        </a:spcBef>
                        <a:spcAft>
                          <a:spcPts val="0"/>
                        </a:spcAft>
                        <a:buClr>
                          <a:srgbClr val="000000"/>
                        </a:buClr>
                        <a:buSzPts val="2400"/>
                        <a:buFont typeface="Arial"/>
                        <a:buNone/>
                      </a:pPr>
                      <a:r>
                        <a:rPr lang="en-GB" sz="2400" b="0" u="none" strike="noStrike" cap="none">
                          <a:latin typeface="Calibri"/>
                          <a:ea typeface="Calibri"/>
                          <a:cs typeface="Calibri"/>
                          <a:sym typeface="Calibri"/>
                        </a:rPr>
                        <a:t>C</a:t>
                      </a:r>
                      <a:endParaRPr sz="2400" b="0" u="none" strike="noStrike" cap="none">
                        <a:latin typeface="Calibri"/>
                        <a:ea typeface="Calibri"/>
                        <a:cs typeface="Calibri"/>
                        <a:sym typeface="Calibri"/>
                      </a:endParaRPr>
                    </a:p>
                  </a:txBody>
                  <a:tcPr marL="68575" marR="685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chemeClr val="lt1"/>
                    </a:solidFill>
                  </a:tcPr>
                </a:tc>
                <a:tc>
                  <a:txBody>
                    <a:bodyPr/>
                    <a:lstStyle/>
                    <a:p>
                      <a:pPr marL="0" marR="0" lvl="0" indent="0" algn="ctr" rtl="0">
                        <a:lnSpc>
                          <a:spcPct val="100000"/>
                        </a:lnSpc>
                        <a:spcBef>
                          <a:spcPts val="0"/>
                        </a:spcBef>
                        <a:spcAft>
                          <a:spcPts val="0"/>
                        </a:spcAft>
                        <a:buClr>
                          <a:srgbClr val="000000"/>
                        </a:buClr>
                        <a:buSzPts val="2400"/>
                        <a:buFont typeface="Arial"/>
                        <a:buNone/>
                      </a:pPr>
                      <a:r>
                        <a:rPr lang="en-GB" sz="2400" b="0" u="none" strike="noStrike" cap="none">
                          <a:solidFill>
                            <a:srgbClr val="000000"/>
                          </a:solidFill>
                          <a:latin typeface="Calibri"/>
                          <a:ea typeface="Calibri"/>
                          <a:cs typeface="Calibri"/>
                          <a:sym typeface="Calibri"/>
                        </a:rPr>
                        <a:t>32</a:t>
                      </a:r>
                      <a:endParaRPr sz="2400" b="0" u="none" strike="noStrike" cap="none">
                        <a:solidFill>
                          <a:srgbClr val="000000"/>
                        </a:solidFill>
                        <a:latin typeface="Calibri"/>
                        <a:ea typeface="Calibri"/>
                        <a:cs typeface="Calibri"/>
                        <a:sym typeface="Calibri"/>
                      </a:endParaRPr>
                    </a:p>
                  </a:txBody>
                  <a:tcPr marL="68575" marR="685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D8D8D8"/>
                    </a:solidFill>
                  </a:tcPr>
                </a:tc>
                <a:extLst>
                  <a:ext uri="{0D108BD9-81ED-4DB2-BD59-A6C34878D82A}">
                    <a16:rowId xmlns:a16="http://schemas.microsoft.com/office/drawing/2014/main" val="10004"/>
                  </a:ext>
                </a:extLst>
              </a:tr>
              <a:tr h="182600">
                <a:tc>
                  <a:txBody>
                    <a:bodyPr/>
                    <a:lstStyle/>
                    <a:p>
                      <a:pPr marL="0" marR="0" lvl="0" indent="0" algn="ctr" rtl="0">
                        <a:lnSpc>
                          <a:spcPct val="100000"/>
                        </a:lnSpc>
                        <a:spcBef>
                          <a:spcPts val="0"/>
                        </a:spcBef>
                        <a:spcAft>
                          <a:spcPts val="0"/>
                        </a:spcAft>
                        <a:buClr>
                          <a:srgbClr val="000000"/>
                        </a:buClr>
                        <a:buSzPts val="2400"/>
                        <a:buFont typeface="Arial"/>
                        <a:buNone/>
                      </a:pPr>
                      <a:endParaRPr sz="2400" b="0" u="none" strike="noStrike" cap="none">
                        <a:latin typeface="Calibri"/>
                        <a:ea typeface="Calibri"/>
                        <a:cs typeface="Calibri"/>
                        <a:sym typeface="Calibri"/>
                      </a:endParaRPr>
                    </a:p>
                  </a:txBody>
                  <a:tcPr marL="68575" marR="685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chemeClr val="lt1"/>
                    </a:solidFill>
                  </a:tcPr>
                </a:tc>
                <a:tc>
                  <a:txBody>
                    <a:bodyPr/>
                    <a:lstStyle/>
                    <a:p>
                      <a:pPr marL="0" marR="0" lvl="0" indent="0" algn="ctr" rtl="0">
                        <a:lnSpc>
                          <a:spcPct val="100000"/>
                        </a:lnSpc>
                        <a:spcBef>
                          <a:spcPts val="0"/>
                        </a:spcBef>
                        <a:spcAft>
                          <a:spcPts val="0"/>
                        </a:spcAft>
                        <a:buClr>
                          <a:srgbClr val="000000"/>
                        </a:buClr>
                        <a:buSzPts val="2400"/>
                        <a:buFont typeface="Arial"/>
                        <a:buNone/>
                      </a:pPr>
                      <a:endParaRPr sz="2400" b="0" u="none" strike="noStrike" cap="none">
                        <a:latin typeface="Calibri"/>
                        <a:ea typeface="Calibri"/>
                        <a:cs typeface="Calibri"/>
                        <a:sym typeface="Calibri"/>
                      </a:endParaRPr>
                    </a:p>
                  </a:txBody>
                  <a:tcPr marL="68575" marR="685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chemeClr val="lt1"/>
                    </a:solidFill>
                  </a:tcPr>
                </a:tc>
                <a:tc>
                  <a:txBody>
                    <a:bodyPr/>
                    <a:lstStyle/>
                    <a:p>
                      <a:pPr marL="0" marR="0" lvl="0" indent="0" algn="ctr" rtl="0">
                        <a:lnSpc>
                          <a:spcPct val="100000"/>
                        </a:lnSpc>
                        <a:spcBef>
                          <a:spcPts val="0"/>
                        </a:spcBef>
                        <a:spcAft>
                          <a:spcPts val="0"/>
                        </a:spcAft>
                        <a:buClr>
                          <a:srgbClr val="000000"/>
                        </a:buClr>
                        <a:buSzPts val="2400"/>
                        <a:buFont typeface="Arial"/>
                        <a:buNone/>
                      </a:pPr>
                      <a:r>
                        <a:rPr lang="en-GB" sz="2400" b="0" u="none" strike="noStrike" cap="none">
                          <a:solidFill>
                            <a:srgbClr val="000000"/>
                          </a:solidFill>
                          <a:latin typeface="Calibri"/>
                          <a:ea typeface="Calibri"/>
                          <a:cs typeface="Calibri"/>
                          <a:sym typeface="Calibri"/>
                        </a:rPr>
                        <a:t>28</a:t>
                      </a:r>
                      <a:endParaRPr sz="2400" b="0" u="none" strike="noStrike" cap="none">
                        <a:solidFill>
                          <a:srgbClr val="000000"/>
                        </a:solidFill>
                        <a:latin typeface="Calibri"/>
                        <a:ea typeface="Calibri"/>
                        <a:cs typeface="Calibri"/>
                        <a:sym typeface="Calibri"/>
                      </a:endParaRPr>
                    </a:p>
                  </a:txBody>
                  <a:tcPr marL="68575" marR="685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D8D8D8"/>
                    </a:solidFill>
                  </a:tcPr>
                </a:tc>
                <a:extLst>
                  <a:ext uri="{0D108BD9-81ED-4DB2-BD59-A6C34878D82A}">
                    <a16:rowId xmlns:a16="http://schemas.microsoft.com/office/drawing/2014/main" val="10005"/>
                  </a:ext>
                </a:extLst>
              </a:tr>
              <a:tr h="182600">
                <a:tc>
                  <a:txBody>
                    <a:bodyPr/>
                    <a:lstStyle/>
                    <a:p>
                      <a:pPr marL="0" marR="0" lvl="0" indent="0" algn="ctr" rtl="0">
                        <a:lnSpc>
                          <a:spcPct val="100000"/>
                        </a:lnSpc>
                        <a:spcBef>
                          <a:spcPts val="0"/>
                        </a:spcBef>
                        <a:spcAft>
                          <a:spcPts val="0"/>
                        </a:spcAft>
                        <a:buClr>
                          <a:srgbClr val="000000"/>
                        </a:buClr>
                        <a:buSzPts val="2400"/>
                        <a:buFont typeface="Arial"/>
                        <a:buNone/>
                      </a:pPr>
                      <a:endParaRPr sz="2400" b="0" u="none" strike="noStrike" cap="none">
                        <a:latin typeface="Calibri"/>
                        <a:ea typeface="Calibri"/>
                        <a:cs typeface="Calibri"/>
                        <a:sym typeface="Calibri"/>
                      </a:endParaRPr>
                    </a:p>
                  </a:txBody>
                  <a:tcPr marL="68575" marR="685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chemeClr val="lt1"/>
                    </a:solidFill>
                  </a:tcPr>
                </a:tc>
                <a:tc>
                  <a:txBody>
                    <a:bodyPr/>
                    <a:lstStyle/>
                    <a:p>
                      <a:pPr marL="0" marR="0" lvl="0" indent="0" algn="ctr" rtl="0">
                        <a:lnSpc>
                          <a:spcPct val="100000"/>
                        </a:lnSpc>
                        <a:spcBef>
                          <a:spcPts val="0"/>
                        </a:spcBef>
                        <a:spcAft>
                          <a:spcPts val="0"/>
                        </a:spcAft>
                        <a:buClr>
                          <a:srgbClr val="000000"/>
                        </a:buClr>
                        <a:buSzPts val="2400"/>
                        <a:buFont typeface="Arial"/>
                        <a:buNone/>
                      </a:pPr>
                      <a:r>
                        <a:rPr lang="en-GB" sz="2400" b="0" u="none" strike="noStrike" cap="none">
                          <a:latin typeface="Calibri"/>
                          <a:ea typeface="Calibri"/>
                          <a:cs typeface="Calibri"/>
                          <a:sym typeface="Calibri"/>
                        </a:rPr>
                        <a:t>D</a:t>
                      </a:r>
                      <a:endParaRPr sz="2400" b="0" u="none" strike="noStrike" cap="none">
                        <a:latin typeface="Calibri"/>
                        <a:ea typeface="Calibri"/>
                        <a:cs typeface="Calibri"/>
                        <a:sym typeface="Calibri"/>
                      </a:endParaRPr>
                    </a:p>
                  </a:txBody>
                  <a:tcPr marL="68575" marR="685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chemeClr val="lt1"/>
                    </a:solidFill>
                  </a:tcPr>
                </a:tc>
                <a:tc>
                  <a:txBody>
                    <a:bodyPr/>
                    <a:lstStyle/>
                    <a:p>
                      <a:pPr marL="0" marR="0" lvl="0" indent="0" algn="ctr" rtl="0">
                        <a:lnSpc>
                          <a:spcPct val="100000"/>
                        </a:lnSpc>
                        <a:spcBef>
                          <a:spcPts val="0"/>
                        </a:spcBef>
                        <a:spcAft>
                          <a:spcPts val="0"/>
                        </a:spcAft>
                        <a:buClr>
                          <a:srgbClr val="000000"/>
                        </a:buClr>
                        <a:buSzPts val="2400"/>
                        <a:buFont typeface="Arial"/>
                        <a:buNone/>
                      </a:pPr>
                      <a:r>
                        <a:rPr lang="en-GB" sz="2400" b="0" u="none" strike="noStrike" cap="none">
                          <a:solidFill>
                            <a:srgbClr val="000000"/>
                          </a:solidFill>
                          <a:latin typeface="Calibri"/>
                          <a:ea typeface="Calibri"/>
                          <a:cs typeface="Calibri"/>
                          <a:sym typeface="Calibri"/>
                        </a:rPr>
                        <a:t>24</a:t>
                      </a:r>
                      <a:endParaRPr sz="2400" b="0" u="none" strike="noStrike" cap="none">
                        <a:solidFill>
                          <a:srgbClr val="000000"/>
                        </a:solidFill>
                        <a:latin typeface="Calibri"/>
                        <a:ea typeface="Calibri"/>
                        <a:cs typeface="Calibri"/>
                        <a:sym typeface="Calibri"/>
                      </a:endParaRPr>
                    </a:p>
                  </a:txBody>
                  <a:tcPr marL="68575" marR="685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D8D8D8"/>
                    </a:solidFill>
                  </a:tcPr>
                </a:tc>
                <a:extLst>
                  <a:ext uri="{0D108BD9-81ED-4DB2-BD59-A6C34878D82A}">
                    <a16:rowId xmlns:a16="http://schemas.microsoft.com/office/drawing/2014/main" val="10006"/>
                  </a:ext>
                </a:extLst>
              </a:tr>
              <a:tr h="168825">
                <a:tc>
                  <a:txBody>
                    <a:bodyPr/>
                    <a:lstStyle/>
                    <a:p>
                      <a:pPr marL="0" marR="0" lvl="0" indent="0" algn="ctr" rtl="0">
                        <a:lnSpc>
                          <a:spcPct val="100000"/>
                        </a:lnSpc>
                        <a:spcBef>
                          <a:spcPts val="0"/>
                        </a:spcBef>
                        <a:spcAft>
                          <a:spcPts val="0"/>
                        </a:spcAft>
                        <a:buClr>
                          <a:srgbClr val="000000"/>
                        </a:buClr>
                        <a:buSzPts val="2400"/>
                        <a:buFont typeface="Arial"/>
                        <a:buNone/>
                      </a:pPr>
                      <a:r>
                        <a:rPr lang="en-GB" sz="2400" b="0" u="none" strike="noStrike" cap="none">
                          <a:latin typeface="Calibri"/>
                          <a:ea typeface="Calibri"/>
                          <a:cs typeface="Calibri"/>
                          <a:sym typeface="Calibri"/>
                        </a:rPr>
                        <a:t>A</a:t>
                      </a:r>
                      <a:endParaRPr sz="2400" b="0" u="none" strike="noStrike" cap="none">
                        <a:latin typeface="Calibri"/>
                        <a:ea typeface="Calibri"/>
                        <a:cs typeface="Calibri"/>
                        <a:sym typeface="Calibri"/>
                      </a:endParaRPr>
                    </a:p>
                  </a:txBody>
                  <a:tcPr marL="68575" marR="685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chemeClr val="lt1"/>
                    </a:solidFill>
                  </a:tcPr>
                </a:tc>
                <a:tc>
                  <a:txBody>
                    <a:bodyPr/>
                    <a:lstStyle/>
                    <a:p>
                      <a:pPr marL="0" marR="0" lvl="0" indent="0" algn="ctr" rtl="0">
                        <a:lnSpc>
                          <a:spcPct val="100000"/>
                        </a:lnSpc>
                        <a:spcBef>
                          <a:spcPts val="0"/>
                        </a:spcBef>
                        <a:spcAft>
                          <a:spcPts val="0"/>
                        </a:spcAft>
                        <a:buClr>
                          <a:srgbClr val="000000"/>
                        </a:buClr>
                        <a:buSzPts val="2400"/>
                        <a:buFont typeface="Arial"/>
                        <a:buNone/>
                      </a:pPr>
                      <a:endParaRPr sz="2400" b="0" u="none" strike="noStrike" cap="none">
                        <a:latin typeface="Calibri"/>
                        <a:ea typeface="Calibri"/>
                        <a:cs typeface="Calibri"/>
                        <a:sym typeface="Calibri"/>
                      </a:endParaRPr>
                    </a:p>
                  </a:txBody>
                  <a:tcPr marL="68575" marR="685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chemeClr val="lt1"/>
                    </a:solidFill>
                  </a:tcPr>
                </a:tc>
                <a:tc>
                  <a:txBody>
                    <a:bodyPr/>
                    <a:lstStyle/>
                    <a:p>
                      <a:pPr marL="0" marR="0" lvl="0" indent="0" algn="ctr" rtl="0">
                        <a:lnSpc>
                          <a:spcPct val="100000"/>
                        </a:lnSpc>
                        <a:spcBef>
                          <a:spcPts val="0"/>
                        </a:spcBef>
                        <a:spcAft>
                          <a:spcPts val="0"/>
                        </a:spcAft>
                        <a:buClr>
                          <a:srgbClr val="000000"/>
                        </a:buClr>
                        <a:buSzPts val="2400"/>
                        <a:buFont typeface="Arial"/>
                        <a:buNone/>
                      </a:pPr>
                      <a:r>
                        <a:rPr lang="en-GB" sz="2400" b="0" u="none" strike="noStrike" cap="none">
                          <a:solidFill>
                            <a:srgbClr val="000000"/>
                          </a:solidFill>
                          <a:latin typeface="Calibri"/>
                          <a:ea typeface="Calibri"/>
                          <a:cs typeface="Calibri"/>
                          <a:sym typeface="Calibri"/>
                        </a:rPr>
                        <a:t>20</a:t>
                      </a:r>
                      <a:endParaRPr sz="2400" b="0" u="none" strike="noStrike" cap="none">
                        <a:solidFill>
                          <a:srgbClr val="000000"/>
                        </a:solidFill>
                        <a:latin typeface="Calibri"/>
                        <a:ea typeface="Calibri"/>
                        <a:cs typeface="Calibri"/>
                        <a:sym typeface="Calibri"/>
                      </a:endParaRPr>
                    </a:p>
                  </a:txBody>
                  <a:tcPr marL="68575" marR="685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D8D8D8"/>
                    </a:solidFill>
                  </a:tcPr>
                </a:tc>
                <a:extLst>
                  <a:ext uri="{0D108BD9-81ED-4DB2-BD59-A6C34878D82A}">
                    <a16:rowId xmlns:a16="http://schemas.microsoft.com/office/drawing/2014/main" val="10007"/>
                  </a:ext>
                </a:extLst>
              </a:tr>
              <a:tr h="182600">
                <a:tc>
                  <a:txBody>
                    <a:bodyPr/>
                    <a:lstStyle/>
                    <a:p>
                      <a:pPr marL="0" marR="0" lvl="0" indent="0" algn="ctr" rtl="0">
                        <a:lnSpc>
                          <a:spcPct val="100000"/>
                        </a:lnSpc>
                        <a:spcBef>
                          <a:spcPts val="0"/>
                        </a:spcBef>
                        <a:spcAft>
                          <a:spcPts val="0"/>
                        </a:spcAft>
                        <a:buClr>
                          <a:srgbClr val="000000"/>
                        </a:buClr>
                        <a:buSzPts val="2400"/>
                        <a:buFont typeface="Arial"/>
                        <a:buNone/>
                      </a:pPr>
                      <a:r>
                        <a:rPr lang="en-GB" sz="2400" b="0" u="none" strike="noStrike" cap="none">
                          <a:latin typeface="Calibri"/>
                          <a:ea typeface="Calibri"/>
                          <a:cs typeface="Calibri"/>
                          <a:sym typeface="Calibri"/>
                        </a:rPr>
                        <a:t>B</a:t>
                      </a:r>
                      <a:endParaRPr sz="2400" b="0" u="none" strike="noStrike" cap="none">
                        <a:latin typeface="Calibri"/>
                        <a:ea typeface="Calibri"/>
                        <a:cs typeface="Calibri"/>
                        <a:sym typeface="Calibri"/>
                      </a:endParaRPr>
                    </a:p>
                  </a:txBody>
                  <a:tcPr marL="68575" marR="685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chemeClr val="lt1"/>
                    </a:solidFill>
                  </a:tcPr>
                </a:tc>
                <a:tc>
                  <a:txBody>
                    <a:bodyPr/>
                    <a:lstStyle/>
                    <a:p>
                      <a:pPr marL="0" marR="0" lvl="0" indent="0" algn="ctr" rtl="0">
                        <a:lnSpc>
                          <a:spcPct val="100000"/>
                        </a:lnSpc>
                        <a:spcBef>
                          <a:spcPts val="0"/>
                        </a:spcBef>
                        <a:spcAft>
                          <a:spcPts val="0"/>
                        </a:spcAft>
                        <a:buClr>
                          <a:srgbClr val="000000"/>
                        </a:buClr>
                        <a:buSzPts val="2400"/>
                        <a:buFont typeface="Arial"/>
                        <a:buNone/>
                      </a:pPr>
                      <a:r>
                        <a:rPr lang="en-GB" sz="2400" b="0" u="none" strike="noStrike" cap="none">
                          <a:latin typeface="Calibri"/>
                          <a:ea typeface="Calibri"/>
                          <a:cs typeface="Calibri"/>
                          <a:sym typeface="Calibri"/>
                        </a:rPr>
                        <a:t>E</a:t>
                      </a:r>
                      <a:endParaRPr sz="2400" b="0" u="none" strike="noStrike" cap="none">
                        <a:latin typeface="Calibri"/>
                        <a:ea typeface="Calibri"/>
                        <a:cs typeface="Calibri"/>
                        <a:sym typeface="Calibri"/>
                      </a:endParaRPr>
                    </a:p>
                  </a:txBody>
                  <a:tcPr marL="68575" marR="685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chemeClr val="lt1"/>
                    </a:solidFill>
                  </a:tcPr>
                </a:tc>
                <a:tc>
                  <a:txBody>
                    <a:bodyPr/>
                    <a:lstStyle/>
                    <a:p>
                      <a:pPr marL="0" marR="0" lvl="0" indent="0" algn="ctr" rtl="0">
                        <a:lnSpc>
                          <a:spcPct val="100000"/>
                        </a:lnSpc>
                        <a:spcBef>
                          <a:spcPts val="0"/>
                        </a:spcBef>
                        <a:spcAft>
                          <a:spcPts val="0"/>
                        </a:spcAft>
                        <a:buClr>
                          <a:srgbClr val="000000"/>
                        </a:buClr>
                        <a:buSzPts val="2400"/>
                        <a:buFont typeface="Arial"/>
                        <a:buNone/>
                      </a:pPr>
                      <a:r>
                        <a:rPr lang="en-GB" sz="2400" b="0" u="none" strike="noStrike" cap="none">
                          <a:solidFill>
                            <a:srgbClr val="000000"/>
                          </a:solidFill>
                          <a:latin typeface="Calibri"/>
                          <a:ea typeface="Calibri"/>
                          <a:cs typeface="Calibri"/>
                          <a:sym typeface="Calibri"/>
                        </a:rPr>
                        <a:t>16</a:t>
                      </a:r>
                      <a:endParaRPr sz="2400" b="0" u="none" strike="noStrike" cap="none">
                        <a:solidFill>
                          <a:srgbClr val="000000"/>
                        </a:solidFill>
                        <a:latin typeface="Calibri"/>
                        <a:ea typeface="Calibri"/>
                        <a:cs typeface="Calibri"/>
                        <a:sym typeface="Calibri"/>
                      </a:endParaRPr>
                    </a:p>
                  </a:txBody>
                  <a:tcPr marL="68575" marR="685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D8D8D8"/>
                    </a:solidFill>
                  </a:tcPr>
                </a:tc>
                <a:extLst>
                  <a:ext uri="{0D108BD9-81ED-4DB2-BD59-A6C34878D82A}">
                    <a16:rowId xmlns:a16="http://schemas.microsoft.com/office/drawing/2014/main" val="10008"/>
                  </a:ext>
                </a:extLst>
              </a:tr>
              <a:tr h="182600">
                <a:tc>
                  <a:txBody>
                    <a:bodyPr/>
                    <a:lstStyle/>
                    <a:p>
                      <a:pPr marL="0" marR="0" lvl="0" indent="0" algn="ctr" rtl="0">
                        <a:lnSpc>
                          <a:spcPct val="100000"/>
                        </a:lnSpc>
                        <a:spcBef>
                          <a:spcPts val="0"/>
                        </a:spcBef>
                        <a:spcAft>
                          <a:spcPts val="0"/>
                        </a:spcAft>
                        <a:buClr>
                          <a:srgbClr val="000000"/>
                        </a:buClr>
                        <a:buSzPts val="2400"/>
                        <a:buFont typeface="Arial"/>
                        <a:buNone/>
                      </a:pPr>
                      <a:r>
                        <a:rPr lang="en-GB" sz="2400" b="0" u="none" strike="noStrike" cap="none">
                          <a:latin typeface="Calibri"/>
                          <a:ea typeface="Calibri"/>
                          <a:cs typeface="Calibri"/>
                          <a:sym typeface="Calibri"/>
                        </a:rPr>
                        <a:t>C</a:t>
                      </a:r>
                      <a:endParaRPr sz="2400" b="0" u="none" strike="noStrike" cap="none">
                        <a:latin typeface="Calibri"/>
                        <a:ea typeface="Calibri"/>
                        <a:cs typeface="Calibri"/>
                        <a:sym typeface="Calibri"/>
                      </a:endParaRPr>
                    </a:p>
                  </a:txBody>
                  <a:tcPr marL="68575" marR="685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chemeClr val="lt1"/>
                    </a:solidFill>
                  </a:tcPr>
                </a:tc>
                <a:tc>
                  <a:txBody>
                    <a:bodyPr/>
                    <a:lstStyle/>
                    <a:p>
                      <a:pPr marL="0" marR="0" lvl="0" indent="0" algn="ctr" rtl="0">
                        <a:lnSpc>
                          <a:spcPct val="100000"/>
                        </a:lnSpc>
                        <a:spcBef>
                          <a:spcPts val="0"/>
                        </a:spcBef>
                        <a:spcAft>
                          <a:spcPts val="0"/>
                        </a:spcAft>
                        <a:buClr>
                          <a:srgbClr val="000000"/>
                        </a:buClr>
                        <a:buSzPts val="2400"/>
                        <a:buFont typeface="Arial"/>
                        <a:buNone/>
                      </a:pPr>
                      <a:endParaRPr sz="2400" b="0" u="none" strike="noStrike" cap="none">
                        <a:latin typeface="Calibri"/>
                        <a:ea typeface="Calibri"/>
                        <a:cs typeface="Calibri"/>
                        <a:sym typeface="Calibri"/>
                      </a:endParaRPr>
                    </a:p>
                  </a:txBody>
                  <a:tcPr marL="68575" marR="685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chemeClr val="lt1"/>
                    </a:solidFill>
                  </a:tcPr>
                </a:tc>
                <a:tc>
                  <a:txBody>
                    <a:bodyPr/>
                    <a:lstStyle/>
                    <a:p>
                      <a:pPr marL="0" marR="0" lvl="0" indent="0" algn="ctr" rtl="0">
                        <a:lnSpc>
                          <a:spcPct val="100000"/>
                        </a:lnSpc>
                        <a:spcBef>
                          <a:spcPts val="0"/>
                        </a:spcBef>
                        <a:spcAft>
                          <a:spcPts val="0"/>
                        </a:spcAft>
                        <a:buClr>
                          <a:srgbClr val="000000"/>
                        </a:buClr>
                        <a:buSzPts val="2400"/>
                        <a:buFont typeface="Arial"/>
                        <a:buNone/>
                      </a:pPr>
                      <a:r>
                        <a:rPr lang="en-GB" sz="2400" b="0" u="none" strike="noStrike" cap="none">
                          <a:solidFill>
                            <a:srgbClr val="000000"/>
                          </a:solidFill>
                          <a:latin typeface="Calibri"/>
                          <a:ea typeface="Calibri"/>
                          <a:cs typeface="Calibri"/>
                          <a:sym typeface="Calibri"/>
                        </a:rPr>
                        <a:t>12</a:t>
                      </a:r>
                      <a:endParaRPr sz="2400" b="0" u="none" strike="noStrike" cap="none">
                        <a:solidFill>
                          <a:srgbClr val="000000"/>
                        </a:solidFill>
                        <a:latin typeface="Calibri"/>
                        <a:ea typeface="Calibri"/>
                        <a:cs typeface="Calibri"/>
                        <a:sym typeface="Calibri"/>
                      </a:endParaRPr>
                    </a:p>
                  </a:txBody>
                  <a:tcPr marL="68575" marR="685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D8D8D8"/>
                    </a:solidFill>
                  </a:tcPr>
                </a:tc>
                <a:extLst>
                  <a:ext uri="{0D108BD9-81ED-4DB2-BD59-A6C34878D82A}">
                    <a16:rowId xmlns:a16="http://schemas.microsoft.com/office/drawing/2014/main" val="10009"/>
                  </a:ext>
                </a:extLst>
              </a:tr>
              <a:tr h="182600">
                <a:tc>
                  <a:txBody>
                    <a:bodyPr/>
                    <a:lstStyle/>
                    <a:p>
                      <a:pPr marL="0" marR="0" lvl="0" indent="0" algn="ctr" rtl="0">
                        <a:lnSpc>
                          <a:spcPct val="100000"/>
                        </a:lnSpc>
                        <a:spcBef>
                          <a:spcPts val="0"/>
                        </a:spcBef>
                        <a:spcAft>
                          <a:spcPts val="0"/>
                        </a:spcAft>
                        <a:buClr>
                          <a:srgbClr val="000000"/>
                        </a:buClr>
                        <a:buSzPts val="2400"/>
                        <a:buFont typeface="Arial"/>
                        <a:buNone/>
                      </a:pPr>
                      <a:r>
                        <a:rPr lang="en-GB" sz="2400" b="0" u="none" strike="noStrike" cap="none">
                          <a:latin typeface="Calibri"/>
                          <a:ea typeface="Calibri"/>
                          <a:cs typeface="Calibri"/>
                          <a:sym typeface="Calibri"/>
                        </a:rPr>
                        <a:t>D</a:t>
                      </a:r>
                      <a:endParaRPr sz="2400" b="0" u="none" strike="noStrike" cap="none">
                        <a:latin typeface="Calibri"/>
                        <a:ea typeface="Calibri"/>
                        <a:cs typeface="Calibri"/>
                        <a:sym typeface="Calibri"/>
                      </a:endParaRPr>
                    </a:p>
                  </a:txBody>
                  <a:tcPr marL="68575" marR="685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chemeClr val="lt1"/>
                    </a:solidFill>
                  </a:tcPr>
                </a:tc>
                <a:tc>
                  <a:txBody>
                    <a:bodyPr/>
                    <a:lstStyle/>
                    <a:p>
                      <a:pPr marL="0" marR="0" lvl="0" indent="0" algn="ctr" rtl="0">
                        <a:lnSpc>
                          <a:spcPct val="100000"/>
                        </a:lnSpc>
                        <a:spcBef>
                          <a:spcPts val="0"/>
                        </a:spcBef>
                        <a:spcAft>
                          <a:spcPts val="0"/>
                        </a:spcAft>
                        <a:buClr>
                          <a:srgbClr val="000000"/>
                        </a:buClr>
                        <a:buSzPts val="2400"/>
                        <a:buFont typeface="Arial"/>
                        <a:buNone/>
                      </a:pPr>
                      <a:endParaRPr sz="2400" b="0" u="none" strike="noStrike" cap="none">
                        <a:latin typeface="Calibri"/>
                        <a:ea typeface="Calibri"/>
                        <a:cs typeface="Calibri"/>
                        <a:sym typeface="Calibri"/>
                      </a:endParaRPr>
                    </a:p>
                  </a:txBody>
                  <a:tcPr marL="68575" marR="685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chemeClr val="lt1"/>
                    </a:solidFill>
                  </a:tcPr>
                </a:tc>
                <a:tc>
                  <a:txBody>
                    <a:bodyPr/>
                    <a:lstStyle/>
                    <a:p>
                      <a:pPr marL="0" marR="0" lvl="0" indent="0" algn="ctr" rtl="0">
                        <a:lnSpc>
                          <a:spcPct val="100000"/>
                        </a:lnSpc>
                        <a:spcBef>
                          <a:spcPts val="0"/>
                        </a:spcBef>
                        <a:spcAft>
                          <a:spcPts val="0"/>
                        </a:spcAft>
                        <a:buClr>
                          <a:srgbClr val="000000"/>
                        </a:buClr>
                        <a:buSzPts val="2400"/>
                        <a:buFont typeface="Arial"/>
                        <a:buNone/>
                      </a:pPr>
                      <a:r>
                        <a:rPr lang="en-GB" sz="2400" b="0" u="none" strike="noStrike" cap="none">
                          <a:solidFill>
                            <a:srgbClr val="000000"/>
                          </a:solidFill>
                          <a:latin typeface="Calibri"/>
                          <a:ea typeface="Calibri"/>
                          <a:cs typeface="Calibri"/>
                          <a:sym typeface="Calibri"/>
                        </a:rPr>
                        <a:t>10</a:t>
                      </a:r>
                      <a:endParaRPr sz="2400" b="0" u="none" strike="noStrike" cap="none">
                        <a:solidFill>
                          <a:srgbClr val="000000"/>
                        </a:solidFill>
                        <a:latin typeface="Calibri"/>
                        <a:ea typeface="Calibri"/>
                        <a:cs typeface="Calibri"/>
                        <a:sym typeface="Calibri"/>
                      </a:endParaRPr>
                    </a:p>
                  </a:txBody>
                  <a:tcPr marL="68575" marR="685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D8D8D8"/>
                    </a:solidFill>
                  </a:tcPr>
                </a:tc>
                <a:extLst>
                  <a:ext uri="{0D108BD9-81ED-4DB2-BD59-A6C34878D82A}">
                    <a16:rowId xmlns:a16="http://schemas.microsoft.com/office/drawing/2014/main" val="10010"/>
                  </a:ext>
                </a:extLst>
              </a:tr>
              <a:tr h="168825">
                <a:tc>
                  <a:txBody>
                    <a:bodyPr/>
                    <a:lstStyle/>
                    <a:p>
                      <a:pPr marL="0" marR="0" lvl="0" indent="0" algn="ctr" rtl="0">
                        <a:lnSpc>
                          <a:spcPct val="100000"/>
                        </a:lnSpc>
                        <a:spcBef>
                          <a:spcPts val="0"/>
                        </a:spcBef>
                        <a:spcAft>
                          <a:spcPts val="0"/>
                        </a:spcAft>
                        <a:buClr>
                          <a:srgbClr val="000000"/>
                        </a:buClr>
                        <a:buSzPts val="2400"/>
                        <a:buFont typeface="Arial"/>
                        <a:buNone/>
                      </a:pPr>
                      <a:endParaRPr sz="2400" b="0" u="none" strike="noStrike" cap="none">
                        <a:latin typeface="Calibri"/>
                        <a:ea typeface="Calibri"/>
                        <a:cs typeface="Calibri"/>
                        <a:sym typeface="Calibri"/>
                      </a:endParaRPr>
                    </a:p>
                  </a:txBody>
                  <a:tcPr marL="68575" marR="685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chemeClr val="lt1"/>
                    </a:solidFill>
                  </a:tcPr>
                </a:tc>
                <a:tc>
                  <a:txBody>
                    <a:bodyPr/>
                    <a:lstStyle/>
                    <a:p>
                      <a:pPr marL="0" marR="0" lvl="0" indent="0" algn="ctr" rtl="0">
                        <a:lnSpc>
                          <a:spcPct val="100000"/>
                        </a:lnSpc>
                        <a:spcBef>
                          <a:spcPts val="0"/>
                        </a:spcBef>
                        <a:spcAft>
                          <a:spcPts val="0"/>
                        </a:spcAft>
                        <a:buClr>
                          <a:srgbClr val="000000"/>
                        </a:buClr>
                        <a:buSzPts val="2400"/>
                        <a:buFont typeface="Arial"/>
                        <a:buNone/>
                      </a:pPr>
                      <a:endParaRPr sz="2400" b="0" u="none" strike="noStrike" cap="none">
                        <a:latin typeface="Calibri"/>
                        <a:ea typeface="Calibri"/>
                        <a:cs typeface="Calibri"/>
                        <a:sym typeface="Calibri"/>
                      </a:endParaRPr>
                    </a:p>
                  </a:txBody>
                  <a:tcPr marL="68575" marR="685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chemeClr val="lt1"/>
                    </a:solidFill>
                  </a:tcPr>
                </a:tc>
                <a:tc>
                  <a:txBody>
                    <a:bodyPr/>
                    <a:lstStyle/>
                    <a:p>
                      <a:pPr marL="0" marR="0" lvl="0" indent="0" algn="ctr" rtl="0">
                        <a:lnSpc>
                          <a:spcPct val="100000"/>
                        </a:lnSpc>
                        <a:spcBef>
                          <a:spcPts val="0"/>
                        </a:spcBef>
                        <a:spcAft>
                          <a:spcPts val="0"/>
                        </a:spcAft>
                        <a:buClr>
                          <a:srgbClr val="000000"/>
                        </a:buClr>
                        <a:buSzPts val="2400"/>
                        <a:buFont typeface="Arial"/>
                        <a:buNone/>
                      </a:pPr>
                      <a:r>
                        <a:rPr lang="en-GB" sz="2400" b="0" u="none" strike="noStrike" cap="none">
                          <a:solidFill>
                            <a:srgbClr val="000000"/>
                          </a:solidFill>
                          <a:latin typeface="Calibri"/>
                          <a:ea typeface="Calibri"/>
                          <a:cs typeface="Calibri"/>
                          <a:sym typeface="Calibri"/>
                        </a:rPr>
                        <a:t>8</a:t>
                      </a:r>
                      <a:endParaRPr sz="2400" b="0" u="none" strike="noStrike" cap="none">
                        <a:solidFill>
                          <a:srgbClr val="000000"/>
                        </a:solidFill>
                        <a:latin typeface="Calibri"/>
                        <a:ea typeface="Calibri"/>
                        <a:cs typeface="Calibri"/>
                        <a:sym typeface="Calibri"/>
                      </a:endParaRPr>
                    </a:p>
                  </a:txBody>
                  <a:tcPr marL="68575" marR="685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D8D8D8"/>
                    </a:solidFill>
                  </a:tcPr>
                </a:tc>
                <a:extLst>
                  <a:ext uri="{0D108BD9-81ED-4DB2-BD59-A6C34878D82A}">
                    <a16:rowId xmlns:a16="http://schemas.microsoft.com/office/drawing/2014/main" val="10011"/>
                  </a:ext>
                </a:extLst>
              </a:tr>
              <a:tr h="182600">
                <a:tc>
                  <a:txBody>
                    <a:bodyPr/>
                    <a:lstStyle/>
                    <a:p>
                      <a:pPr marL="0" marR="0" lvl="0" indent="0" algn="ctr" rtl="0">
                        <a:lnSpc>
                          <a:spcPct val="100000"/>
                        </a:lnSpc>
                        <a:spcBef>
                          <a:spcPts val="0"/>
                        </a:spcBef>
                        <a:spcAft>
                          <a:spcPts val="0"/>
                        </a:spcAft>
                        <a:buClr>
                          <a:srgbClr val="000000"/>
                        </a:buClr>
                        <a:buSzPts val="2400"/>
                        <a:buFont typeface="Arial"/>
                        <a:buNone/>
                      </a:pPr>
                      <a:r>
                        <a:rPr lang="en-GB" sz="2400" b="0" u="none" strike="noStrike" cap="none">
                          <a:latin typeface="Calibri"/>
                          <a:ea typeface="Calibri"/>
                          <a:cs typeface="Calibri"/>
                          <a:sym typeface="Calibri"/>
                        </a:rPr>
                        <a:t>E</a:t>
                      </a:r>
                      <a:endParaRPr sz="2400" b="0" u="none" strike="noStrike" cap="none">
                        <a:latin typeface="Calibri"/>
                        <a:ea typeface="Calibri"/>
                        <a:cs typeface="Calibri"/>
                        <a:sym typeface="Calibri"/>
                      </a:endParaRPr>
                    </a:p>
                  </a:txBody>
                  <a:tcPr marL="68575" marR="685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chemeClr val="lt1"/>
                    </a:solidFill>
                  </a:tcPr>
                </a:tc>
                <a:tc>
                  <a:txBody>
                    <a:bodyPr/>
                    <a:lstStyle/>
                    <a:p>
                      <a:pPr marL="0" marR="0" lvl="0" indent="0" algn="ctr" rtl="0">
                        <a:lnSpc>
                          <a:spcPct val="100000"/>
                        </a:lnSpc>
                        <a:spcBef>
                          <a:spcPts val="0"/>
                        </a:spcBef>
                        <a:spcAft>
                          <a:spcPts val="0"/>
                        </a:spcAft>
                        <a:buClr>
                          <a:srgbClr val="000000"/>
                        </a:buClr>
                        <a:buSzPts val="2400"/>
                        <a:buFont typeface="Arial"/>
                        <a:buNone/>
                      </a:pPr>
                      <a:endParaRPr sz="2400" b="0" u="none" strike="noStrike" cap="none">
                        <a:latin typeface="Calibri"/>
                        <a:ea typeface="Calibri"/>
                        <a:cs typeface="Calibri"/>
                        <a:sym typeface="Calibri"/>
                      </a:endParaRPr>
                    </a:p>
                  </a:txBody>
                  <a:tcPr marL="68575" marR="685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chemeClr val="lt1"/>
                    </a:solidFill>
                  </a:tcPr>
                </a:tc>
                <a:tc>
                  <a:txBody>
                    <a:bodyPr/>
                    <a:lstStyle/>
                    <a:p>
                      <a:pPr marL="0" marR="0" lvl="0" indent="0" algn="ctr" rtl="0">
                        <a:lnSpc>
                          <a:spcPct val="100000"/>
                        </a:lnSpc>
                        <a:spcBef>
                          <a:spcPts val="0"/>
                        </a:spcBef>
                        <a:spcAft>
                          <a:spcPts val="0"/>
                        </a:spcAft>
                        <a:buClr>
                          <a:srgbClr val="000000"/>
                        </a:buClr>
                        <a:buSzPts val="2400"/>
                        <a:buFont typeface="Arial"/>
                        <a:buNone/>
                      </a:pPr>
                      <a:r>
                        <a:rPr lang="en-GB" sz="2400" b="0" u="none" strike="noStrike" cap="none">
                          <a:solidFill>
                            <a:srgbClr val="000000"/>
                          </a:solidFill>
                          <a:latin typeface="Calibri"/>
                          <a:ea typeface="Calibri"/>
                          <a:cs typeface="Calibri"/>
                          <a:sym typeface="Calibri"/>
                        </a:rPr>
                        <a:t>6</a:t>
                      </a:r>
                      <a:endParaRPr sz="2400" b="0" u="none" strike="noStrike" cap="none">
                        <a:solidFill>
                          <a:srgbClr val="000000"/>
                        </a:solidFill>
                        <a:latin typeface="Calibri"/>
                        <a:ea typeface="Calibri"/>
                        <a:cs typeface="Calibri"/>
                        <a:sym typeface="Calibri"/>
                      </a:endParaRPr>
                    </a:p>
                  </a:txBody>
                  <a:tcPr marL="68575" marR="685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D8D8D8"/>
                    </a:solidFill>
                  </a:tcPr>
                </a:tc>
                <a:extLst>
                  <a:ext uri="{0D108BD9-81ED-4DB2-BD59-A6C34878D82A}">
                    <a16:rowId xmlns:a16="http://schemas.microsoft.com/office/drawing/2014/main" val="10012"/>
                  </a:ext>
                </a:extLst>
              </a:tr>
            </a:tbl>
          </a:graphicData>
        </a:graphic>
      </p:graphicFrame>
      <p:sp>
        <p:nvSpPr>
          <p:cNvPr id="220" name="Google Shape;220;p22"/>
          <p:cNvSpPr/>
          <p:nvPr/>
        </p:nvSpPr>
        <p:spPr>
          <a:xfrm>
            <a:off x="35495" y="59410"/>
            <a:ext cx="2684555" cy="417262"/>
          </a:xfrm>
          <a:prstGeom prst="rect">
            <a:avLst/>
          </a:prstGeom>
          <a:solidFill>
            <a:srgbClr val="FFFFFF"/>
          </a:solidFill>
          <a:ln>
            <a:noFill/>
          </a:ln>
        </p:spPr>
        <p:txBody>
          <a:bodyPr spcFirstLastPara="1" wrap="square" lIns="36575" tIns="36575" rIns="36575" bIns="36575" anchor="t" anchorCtr="0">
            <a:noAutofit/>
          </a:bodyPr>
          <a:lstStyle/>
          <a:p>
            <a:pPr marL="0" marR="0" lvl="0" indent="0" algn="l" rtl="0">
              <a:lnSpc>
                <a:spcPct val="100000"/>
              </a:lnSpc>
              <a:spcBef>
                <a:spcPts val="0"/>
              </a:spcBef>
              <a:spcAft>
                <a:spcPts val="0"/>
              </a:spcAft>
              <a:buClr>
                <a:srgbClr val="595959"/>
              </a:buClr>
              <a:buSzPts val="2000"/>
              <a:buFont typeface="Arial"/>
              <a:buNone/>
            </a:pPr>
            <a:r>
              <a:rPr lang="en-GB" sz="1800" b="1" i="0" u="none" strike="noStrike" cap="none">
                <a:solidFill>
                  <a:srgbClr val="595959"/>
                </a:solidFill>
                <a:latin typeface="Arial"/>
                <a:ea typeface="Arial"/>
                <a:cs typeface="Arial"/>
                <a:sym typeface="Arial"/>
              </a:rPr>
              <a:t>SIXTH FORM </a:t>
            </a:r>
            <a:r>
              <a:rPr lang="en-GB" sz="1800" b="1" i="0" u="none" strike="noStrike" cap="none">
                <a:solidFill>
                  <a:srgbClr val="FF6600"/>
                </a:solidFill>
                <a:latin typeface="Arial"/>
                <a:ea typeface="Arial"/>
                <a:cs typeface="Arial"/>
                <a:sym typeface="Arial"/>
              </a:rPr>
              <a:t>@</a:t>
            </a:r>
            <a:r>
              <a:rPr lang="en-GB" sz="1800" b="1" i="0" u="none" strike="noStrike" cap="none">
                <a:solidFill>
                  <a:srgbClr val="000000"/>
                </a:solidFill>
                <a:latin typeface="Arial"/>
                <a:ea typeface="Arial"/>
                <a:cs typeface="Arial"/>
                <a:sym typeface="Arial"/>
              </a:rPr>
              <a:t> </a:t>
            </a:r>
            <a:r>
              <a:rPr lang="en-GB" sz="1800" b="1" i="0" u="none" strike="noStrike" cap="none">
                <a:solidFill>
                  <a:srgbClr val="595959"/>
                </a:solidFill>
                <a:latin typeface="Arial"/>
                <a:ea typeface="Arial"/>
                <a:cs typeface="Arial"/>
                <a:sym typeface="Arial"/>
              </a:rPr>
              <a:t>UPTON</a:t>
            </a:r>
            <a:endParaRPr sz="2800" b="1"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100"/>
              <a:buFont typeface="Calibri"/>
              <a:buNone/>
            </a:pPr>
            <a:endParaRPr sz="1100" b="0" i="0" u="none" strike="noStrike" cap="none">
              <a:solidFill>
                <a:schemeClr val="dk1"/>
              </a:solidFill>
              <a:latin typeface="Arial"/>
              <a:ea typeface="Arial"/>
              <a:cs typeface="Arial"/>
              <a:sym typeface="Arial"/>
            </a:endParaRPr>
          </a:p>
        </p:txBody>
      </p:sp>
      <p:sp>
        <p:nvSpPr>
          <p:cNvPr id="221" name="Google Shape;221;p22"/>
          <p:cNvSpPr/>
          <p:nvPr/>
        </p:nvSpPr>
        <p:spPr>
          <a:xfrm rot="10800000" flipH="1">
            <a:off x="0" y="6560246"/>
            <a:ext cx="9144000" cy="300200"/>
          </a:xfrm>
          <a:prstGeom prst="rect">
            <a:avLst/>
          </a:prstGeom>
          <a:solidFill>
            <a:srgbClr val="003300"/>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225"/>
        <p:cNvGrpSpPr/>
        <p:nvPr/>
      </p:nvGrpSpPr>
      <p:grpSpPr>
        <a:xfrm>
          <a:off x="0" y="0"/>
          <a:ext cx="0" cy="0"/>
          <a:chOff x="0" y="0"/>
          <a:chExt cx="0" cy="0"/>
        </a:xfrm>
      </p:grpSpPr>
      <p:sp>
        <p:nvSpPr>
          <p:cNvPr id="226" name="Google Shape;226;p23"/>
          <p:cNvSpPr txBox="1"/>
          <p:nvPr/>
        </p:nvSpPr>
        <p:spPr>
          <a:xfrm>
            <a:off x="-37114" y="432149"/>
            <a:ext cx="4500594" cy="1200329"/>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3600"/>
              <a:buFont typeface="Arial"/>
              <a:buNone/>
            </a:pPr>
            <a:r>
              <a:rPr lang="en-GB" sz="3600" b="1" i="0" u="none" strike="noStrike" cap="none">
                <a:solidFill>
                  <a:srgbClr val="FF0000"/>
                </a:solidFill>
                <a:latin typeface="Calibri"/>
                <a:ea typeface="Calibri"/>
                <a:cs typeface="Calibri"/>
                <a:sym typeface="Calibri"/>
              </a:rPr>
              <a:t>UCAS</a:t>
            </a:r>
            <a:r>
              <a:rPr lang="en-GB" sz="3600" b="1" i="0" u="none" strike="noStrike" cap="none">
                <a:solidFill>
                  <a:srgbClr val="1D593B"/>
                </a:solidFill>
                <a:latin typeface="Calibri"/>
                <a:ea typeface="Calibri"/>
                <a:cs typeface="Calibri"/>
                <a:sym typeface="Calibri"/>
              </a:rPr>
              <a:t> ‘Tariff’ Points</a:t>
            </a:r>
            <a:endParaRPr sz="1400" b="0" i="0" u="none" strike="noStrike" cap="none">
              <a:solidFill>
                <a:srgbClr val="000000"/>
              </a:solidFill>
              <a:latin typeface="Calibri"/>
              <a:ea typeface="Calibri"/>
              <a:cs typeface="Calibri"/>
              <a:sym typeface="Calibri"/>
            </a:endParaRPr>
          </a:p>
          <a:p>
            <a:pPr marL="0" marR="0" lvl="0" indent="0" algn="ctr" rtl="0">
              <a:lnSpc>
                <a:spcPct val="100000"/>
              </a:lnSpc>
              <a:spcBef>
                <a:spcPts val="0"/>
              </a:spcBef>
              <a:spcAft>
                <a:spcPts val="0"/>
              </a:spcAft>
              <a:buClr>
                <a:srgbClr val="000000"/>
              </a:buClr>
              <a:buSzPts val="3600"/>
              <a:buFont typeface="Arial"/>
              <a:buNone/>
            </a:pPr>
            <a:endParaRPr sz="3600" b="1" i="0" u="none" strike="noStrike" cap="none">
              <a:solidFill>
                <a:schemeClr val="dk1"/>
              </a:solidFill>
              <a:latin typeface="Cambria"/>
              <a:ea typeface="Cambria"/>
              <a:cs typeface="Cambria"/>
              <a:sym typeface="Cambria"/>
            </a:endParaRPr>
          </a:p>
        </p:txBody>
      </p:sp>
      <p:pic>
        <p:nvPicPr>
          <p:cNvPr id="227" name="Google Shape;227;p23"/>
          <p:cNvPicPr preferRelativeResize="0"/>
          <p:nvPr/>
        </p:nvPicPr>
        <p:blipFill rotWithShape="1">
          <a:blip r:embed="rId3">
            <a:alphaModFix/>
          </a:blip>
          <a:srcRect l="35520" t="14390" r="36609" b="19193"/>
          <a:stretch/>
        </p:blipFill>
        <p:spPr>
          <a:xfrm>
            <a:off x="4644008" y="0"/>
            <a:ext cx="4499992" cy="6597352"/>
          </a:xfrm>
          <a:prstGeom prst="rect">
            <a:avLst/>
          </a:prstGeom>
          <a:noFill/>
          <a:ln>
            <a:noFill/>
          </a:ln>
        </p:spPr>
      </p:pic>
      <p:sp>
        <p:nvSpPr>
          <p:cNvPr id="228" name="Google Shape;228;p23"/>
          <p:cNvSpPr txBox="1"/>
          <p:nvPr/>
        </p:nvSpPr>
        <p:spPr>
          <a:xfrm>
            <a:off x="109989" y="1158049"/>
            <a:ext cx="3779881" cy="369332"/>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en-GB" sz="1800" b="0" i="0" u="none" strike="noStrike" cap="none" dirty="0">
                <a:solidFill>
                  <a:schemeClr val="dk1"/>
                </a:solidFill>
                <a:latin typeface="Calibri"/>
                <a:ea typeface="Calibri"/>
                <a:cs typeface="Calibri"/>
                <a:sym typeface="Calibri"/>
              </a:rPr>
              <a:t>For the BTEC Extended Certificate</a:t>
            </a:r>
            <a:endParaRPr sz="1800" b="0" i="0" u="none" strike="noStrike" cap="none" dirty="0">
              <a:solidFill>
                <a:schemeClr val="dk1"/>
              </a:solidFill>
              <a:latin typeface="Calibri"/>
              <a:ea typeface="Calibri"/>
              <a:cs typeface="Calibri"/>
              <a:sym typeface="Calibri"/>
            </a:endParaRPr>
          </a:p>
        </p:txBody>
      </p:sp>
      <p:pic>
        <p:nvPicPr>
          <p:cNvPr id="229" name="Google Shape;229;p23"/>
          <p:cNvPicPr preferRelativeResize="0"/>
          <p:nvPr/>
        </p:nvPicPr>
        <p:blipFill rotWithShape="1">
          <a:blip r:embed="rId4">
            <a:alphaModFix/>
          </a:blip>
          <a:srcRect t="15844" r="19232"/>
          <a:stretch/>
        </p:blipFill>
        <p:spPr>
          <a:xfrm>
            <a:off x="40851" y="1576098"/>
            <a:ext cx="5107213" cy="1736874"/>
          </a:xfrm>
          <a:prstGeom prst="rect">
            <a:avLst/>
          </a:prstGeom>
          <a:noFill/>
          <a:ln>
            <a:noFill/>
          </a:ln>
        </p:spPr>
      </p:pic>
      <p:sp>
        <p:nvSpPr>
          <p:cNvPr id="230" name="Google Shape;230;p23"/>
          <p:cNvSpPr txBox="1"/>
          <p:nvPr/>
        </p:nvSpPr>
        <p:spPr>
          <a:xfrm>
            <a:off x="109989" y="3545028"/>
            <a:ext cx="3562385" cy="646331"/>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en-GB" sz="1800" b="0" i="0" u="none" strike="noStrike" cap="none">
                <a:solidFill>
                  <a:schemeClr val="dk1"/>
                </a:solidFill>
                <a:latin typeface="Calibri"/>
                <a:ea typeface="Calibri"/>
                <a:cs typeface="Calibri"/>
                <a:sym typeface="Calibri"/>
              </a:rPr>
              <a:t>For the AQA Extended Project (EPQ)</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p:txBody>
      </p:sp>
      <p:pic>
        <p:nvPicPr>
          <p:cNvPr id="231" name="Google Shape;231;p23"/>
          <p:cNvPicPr preferRelativeResize="0"/>
          <p:nvPr/>
        </p:nvPicPr>
        <p:blipFill rotWithShape="1">
          <a:blip r:embed="rId5">
            <a:alphaModFix/>
          </a:blip>
          <a:srcRect r="19138"/>
          <a:stretch/>
        </p:blipFill>
        <p:spPr>
          <a:xfrm>
            <a:off x="169909" y="3998517"/>
            <a:ext cx="4978155" cy="2338187"/>
          </a:xfrm>
          <a:prstGeom prst="rect">
            <a:avLst/>
          </a:prstGeom>
          <a:noFill/>
          <a:ln>
            <a:noFill/>
          </a:ln>
        </p:spPr>
      </p:pic>
      <p:sp>
        <p:nvSpPr>
          <p:cNvPr id="232" name="Google Shape;232;p23"/>
          <p:cNvSpPr/>
          <p:nvPr/>
        </p:nvSpPr>
        <p:spPr>
          <a:xfrm>
            <a:off x="35495" y="59410"/>
            <a:ext cx="2684555" cy="417262"/>
          </a:xfrm>
          <a:prstGeom prst="rect">
            <a:avLst/>
          </a:prstGeom>
          <a:solidFill>
            <a:srgbClr val="FFFFFF"/>
          </a:solidFill>
          <a:ln>
            <a:noFill/>
          </a:ln>
        </p:spPr>
        <p:txBody>
          <a:bodyPr spcFirstLastPara="1" wrap="square" lIns="36575" tIns="36575" rIns="36575" bIns="36575" anchor="t" anchorCtr="0">
            <a:noAutofit/>
          </a:bodyPr>
          <a:lstStyle/>
          <a:p>
            <a:pPr marL="0" marR="0" lvl="0" indent="0" algn="l" rtl="0">
              <a:lnSpc>
                <a:spcPct val="100000"/>
              </a:lnSpc>
              <a:spcBef>
                <a:spcPts val="0"/>
              </a:spcBef>
              <a:spcAft>
                <a:spcPts val="0"/>
              </a:spcAft>
              <a:buClr>
                <a:srgbClr val="595959"/>
              </a:buClr>
              <a:buSzPts val="2000"/>
              <a:buFont typeface="Arial"/>
              <a:buNone/>
            </a:pPr>
            <a:r>
              <a:rPr lang="en-GB" sz="1800" b="1" i="0" u="none" strike="noStrike" cap="none">
                <a:solidFill>
                  <a:srgbClr val="595959"/>
                </a:solidFill>
                <a:latin typeface="Arial"/>
                <a:ea typeface="Arial"/>
                <a:cs typeface="Arial"/>
                <a:sym typeface="Arial"/>
              </a:rPr>
              <a:t>SIXTH FORM </a:t>
            </a:r>
            <a:r>
              <a:rPr lang="en-GB" sz="1800" b="1" i="0" u="none" strike="noStrike" cap="none">
                <a:solidFill>
                  <a:srgbClr val="FF6600"/>
                </a:solidFill>
                <a:latin typeface="Arial"/>
                <a:ea typeface="Arial"/>
                <a:cs typeface="Arial"/>
                <a:sym typeface="Arial"/>
              </a:rPr>
              <a:t>@</a:t>
            </a:r>
            <a:r>
              <a:rPr lang="en-GB" sz="1800" b="1" i="0" u="none" strike="noStrike" cap="none">
                <a:solidFill>
                  <a:srgbClr val="000000"/>
                </a:solidFill>
                <a:latin typeface="Arial"/>
                <a:ea typeface="Arial"/>
                <a:cs typeface="Arial"/>
                <a:sym typeface="Arial"/>
              </a:rPr>
              <a:t> </a:t>
            </a:r>
            <a:r>
              <a:rPr lang="en-GB" sz="1800" b="1" i="0" u="none" strike="noStrike" cap="none">
                <a:solidFill>
                  <a:srgbClr val="595959"/>
                </a:solidFill>
                <a:latin typeface="Arial"/>
                <a:ea typeface="Arial"/>
                <a:cs typeface="Arial"/>
                <a:sym typeface="Arial"/>
              </a:rPr>
              <a:t>UPTON</a:t>
            </a:r>
            <a:endParaRPr sz="2800" b="1"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100"/>
              <a:buFont typeface="Calibri"/>
              <a:buNone/>
            </a:pPr>
            <a:endParaRPr sz="1100" b="0" i="0" u="none" strike="noStrike" cap="none">
              <a:solidFill>
                <a:schemeClr val="dk1"/>
              </a:solidFill>
              <a:latin typeface="Arial"/>
              <a:ea typeface="Arial"/>
              <a:cs typeface="Arial"/>
              <a:sym typeface="Arial"/>
            </a:endParaRPr>
          </a:p>
        </p:txBody>
      </p:sp>
      <p:sp>
        <p:nvSpPr>
          <p:cNvPr id="233" name="Google Shape;233;p23"/>
          <p:cNvSpPr/>
          <p:nvPr/>
        </p:nvSpPr>
        <p:spPr>
          <a:xfrm rot="10800000" flipH="1">
            <a:off x="0" y="6560246"/>
            <a:ext cx="9144000" cy="300200"/>
          </a:xfrm>
          <a:prstGeom prst="rect">
            <a:avLst/>
          </a:prstGeom>
          <a:solidFill>
            <a:srgbClr val="003300"/>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31"/>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3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246"/>
        <p:cNvGrpSpPr/>
        <p:nvPr/>
      </p:nvGrpSpPr>
      <p:grpSpPr>
        <a:xfrm>
          <a:off x="0" y="0"/>
          <a:ext cx="0" cy="0"/>
          <a:chOff x="0" y="0"/>
          <a:chExt cx="0" cy="0"/>
        </a:xfrm>
      </p:grpSpPr>
      <p:sp>
        <p:nvSpPr>
          <p:cNvPr id="247" name="Google Shape;247;p25"/>
          <p:cNvSpPr txBox="1"/>
          <p:nvPr/>
        </p:nvSpPr>
        <p:spPr>
          <a:xfrm>
            <a:off x="500034" y="1285860"/>
            <a:ext cx="184731" cy="369332"/>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p:txBody>
      </p:sp>
      <p:sp>
        <p:nvSpPr>
          <p:cNvPr id="248" name="Google Shape;248;p25"/>
          <p:cNvSpPr txBox="1">
            <a:spLocks noGrp="1"/>
          </p:cNvSpPr>
          <p:nvPr>
            <p:ph type="title"/>
          </p:nvPr>
        </p:nvSpPr>
        <p:spPr>
          <a:xfrm>
            <a:off x="0" y="103858"/>
            <a:ext cx="8229600" cy="1143000"/>
          </a:xfrm>
          <a:prstGeom prst="rect">
            <a:avLst/>
          </a:prstGeom>
          <a:noFill/>
          <a:ln>
            <a:noFill/>
          </a:ln>
        </p:spPr>
        <p:txBody>
          <a:bodyPr spcFirstLastPara="1" wrap="square" lIns="91425" tIns="45700" rIns="91425" bIns="45700" anchor="ctr" anchorCtr="0">
            <a:normAutofit/>
          </a:bodyPr>
          <a:lstStyle/>
          <a:p>
            <a:pPr marL="0" lvl="0" indent="0" algn="ctr" rtl="0">
              <a:lnSpc>
                <a:spcPct val="100000"/>
              </a:lnSpc>
              <a:spcBef>
                <a:spcPts val="0"/>
              </a:spcBef>
              <a:spcAft>
                <a:spcPts val="0"/>
              </a:spcAft>
              <a:buClr>
                <a:schemeClr val="dk1"/>
              </a:buClr>
              <a:buSzPts val="3600"/>
              <a:buFont typeface="Cambria"/>
              <a:buNone/>
            </a:pPr>
            <a:r>
              <a:rPr lang="en-GB" sz="3600" b="1" dirty="0">
                <a:latin typeface="Calibri"/>
                <a:ea typeface="Calibri"/>
                <a:cs typeface="Calibri"/>
                <a:sym typeface="Calibri"/>
              </a:rPr>
              <a:t>The Application Form</a:t>
            </a:r>
            <a:endParaRPr sz="3600" b="1" dirty="0">
              <a:latin typeface="Calibri"/>
              <a:ea typeface="Calibri"/>
              <a:cs typeface="Calibri"/>
              <a:sym typeface="Calibri"/>
            </a:endParaRPr>
          </a:p>
        </p:txBody>
      </p:sp>
      <p:sp>
        <p:nvSpPr>
          <p:cNvPr id="250" name="Google Shape;250;p25"/>
          <p:cNvSpPr/>
          <p:nvPr/>
        </p:nvSpPr>
        <p:spPr>
          <a:xfrm>
            <a:off x="6876256" y="44624"/>
            <a:ext cx="535724" cy="923330"/>
          </a:xfrm>
          <a:prstGeom prst="rect">
            <a:avLst/>
          </a:prstGeom>
          <a:noFill/>
          <a:ln>
            <a:noFill/>
          </a:ln>
        </p:spPr>
        <p:txBody>
          <a:bodyPr spcFirstLastPara="1" wrap="square" lIns="91425" tIns="45700" rIns="91425" bIns="45700" anchor="t" anchorCtr="0">
            <a:noAutofit/>
          </a:bodyPr>
          <a:lstStyle/>
          <a:p>
            <a:pPr marL="0" marR="0" lvl="0" indent="0" algn="ctr" rtl="0">
              <a:lnSpc>
                <a:spcPct val="100000"/>
              </a:lnSpc>
              <a:spcBef>
                <a:spcPts val="0"/>
              </a:spcBef>
              <a:spcAft>
                <a:spcPts val="0"/>
              </a:spcAft>
              <a:buClr>
                <a:srgbClr val="000000"/>
              </a:buClr>
              <a:buSzPts val="5400"/>
              <a:buFont typeface="Arial"/>
              <a:buNone/>
            </a:pPr>
            <a:endParaRPr sz="5400" b="1" i="0" u="none" strike="noStrike" cap="none" dirty="0">
              <a:solidFill>
                <a:srgbClr val="1D593B"/>
              </a:solidFill>
              <a:latin typeface="Calibri"/>
              <a:ea typeface="Calibri"/>
              <a:cs typeface="Calibri"/>
              <a:sym typeface="Calibri"/>
            </a:endParaRPr>
          </a:p>
        </p:txBody>
      </p:sp>
      <p:sp>
        <p:nvSpPr>
          <p:cNvPr id="251" name="Google Shape;251;p25"/>
          <p:cNvSpPr txBox="1"/>
          <p:nvPr/>
        </p:nvSpPr>
        <p:spPr>
          <a:xfrm>
            <a:off x="251520" y="1671186"/>
            <a:ext cx="5544616" cy="4278094"/>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800"/>
              <a:buFont typeface="Arial"/>
              <a:buNone/>
            </a:pPr>
            <a:r>
              <a:rPr lang="en-GB" sz="2800" b="0" i="0" u="none" strike="noStrike" cap="none" dirty="0">
                <a:solidFill>
                  <a:schemeClr val="dk1"/>
                </a:solidFill>
                <a:latin typeface="Calibri"/>
                <a:ea typeface="Calibri"/>
                <a:cs typeface="Calibri"/>
                <a:sym typeface="Calibri"/>
              </a:rPr>
              <a:t>All completed via </a:t>
            </a:r>
            <a:r>
              <a:rPr lang="en-GB" sz="2800" b="1" i="0" u="none" strike="noStrike" cap="none" dirty="0">
                <a:solidFill>
                  <a:schemeClr val="dk1"/>
                </a:solidFill>
                <a:latin typeface="Calibri"/>
                <a:ea typeface="Calibri"/>
                <a:cs typeface="Calibri"/>
                <a:sym typeface="Calibri"/>
              </a:rPr>
              <a:t>UCAS Apply 2027</a:t>
            </a:r>
            <a:endParaRPr sz="1400" b="0" i="0" u="none" strike="noStrike" cap="none" dirty="0">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2800"/>
              <a:buFont typeface="Arial"/>
              <a:buNone/>
            </a:pPr>
            <a:r>
              <a:rPr lang="en-GB" sz="2800" b="1" i="0" u="none" strike="noStrike" cap="none" dirty="0">
                <a:solidFill>
                  <a:schemeClr val="dk1"/>
                </a:solidFill>
                <a:latin typeface="Calibri"/>
                <a:ea typeface="Calibri"/>
                <a:cs typeface="Calibri"/>
                <a:sym typeface="Calibri"/>
              </a:rPr>
              <a:t>Personal details</a:t>
            </a:r>
            <a:endParaRPr sz="1400" b="0" i="0" u="none" strike="noStrike" cap="none" dirty="0">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2800"/>
              <a:buFont typeface="Arial"/>
              <a:buNone/>
            </a:pPr>
            <a:r>
              <a:rPr lang="en-GB" sz="2800" b="1" i="0" u="none" strike="noStrike" cap="none" dirty="0">
                <a:solidFill>
                  <a:schemeClr val="dk1"/>
                </a:solidFill>
                <a:latin typeface="Calibri"/>
                <a:ea typeface="Calibri"/>
                <a:cs typeface="Calibri"/>
                <a:sym typeface="Calibri"/>
              </a:rPr>
              <a:t>Student finance Education</a:t>
            </a:r>
            <a:r>
              <a:rPr lang="en-GB" sz="2800" b="0" i="0" u="none" strike="noStrike" cap="none" dirty="0">
                <a:solidFill>
                  <a:schemeClr val="dk1"/>
                </a:solidFill>
                <a:latin typeface="Calibri"/>
                <a:ea typeface="Calibri"/>
                <a:cs typeface="Calibri"/>
                <a:sym typeface="Calibri"/>
              </a:rPr>
              <a:t>/qualifications</a:t>
            </a:r>
            <a:endParaRPr sz="1400" b="0" i="0" u="none" strike="noStrike" cap="none" dirty="0">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2800"/>
              <a:buFont typeface="Arial"/>
              <a:buNone/>
            </a:pPr>
            <a:r>
              <a:rPr lang="en-GB" sz="2800" b="1" i="0" u="none" strike="noStrike" cap="none" dirty="0">
                <a:solidFill>
                  <a:schemeClr val="dk1"/>
                </a:solidFill>
                <a:latin typeface="Calibri"/>
                <a:ea typeface="Calibri"/>
                <a:cs typeface="Calibri"/>
                <a:sym typeface="Calibri"/>
              </a:rPr>
              <a:t>Courses (x5)</a:t>
            </a:r>
            <a:endParaRPr sz="1400" b="0" i="0" u="none" strike="noStrike" cap="none" dirty="0">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2800"/>
              <a:buFont typeface="Arial"/>
              <a:buNone/>
            </a:pPr>
            <a:r>
              <a:rPr lang="en-GB" sz="2800" b="1" i="0" u="none" strike="noStrike" cap="none" dirty="0">
                <a:solidFill>
                  <a:schemeClr val="dk1"/>
                </a:solidFill>
                <a:latin typeface="Calibri"/>
                <a:ea typeface="Calibri"/>
                <a:cs typeface="Calibri"/>
                <a:sym typeface="Calibri"/>
              </a:rPr>
              <a:t>Deferred entry?</a:t>
            </a:r>
            <a:endParaRPr sz="1400" b="0" i="0" u="none" strike="noStrike" cap="none" dirty="0">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2800"/>
              <a:buFont typeface="Arial"/>
              <a:buNone/>
            </a:pPr>
            <a:r>
              <a:rPr lang="en-GB" sz="2800" b="1" i="0" u="none" strike="noStrike" cap="none" dirty="0">
                <a:solidFill>
                  <a:schemeClr val="dk1"/>
                </a:solidFill>
                <a:latin typeface="Calibri"/>
                <a:ea typeface="Calibri"/>
                <a:cs typeface="Calibri"/>
                <a:sym typeface="Calibri"/>
              </a:rPr>
              <a:t>Personal statement</a:t>
            </a:r>
            <a:endParaRPr sz="1400" b="0" i="0" u="none" strike="noStrike" cap="none" dirty="0">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2800"/>
              <a:buFont typeface="Arial"/>
              <a:buNone/>
            </a:pPr>
            <a:r>
              <a:rPr lang="en-GB" sz="2800" b="1" i="0" u="none" strike="noStrike" cap="none" dirty="0">
                <a:solidFill>
                  <a:schemeClr val="dk1"/>
                </a:solidFill>
                <a:latin typeface="Calibri"/>
                <a:ea typeface="Calibri"/>
                <a:cs typeface="Calibri"/>
                <a:sym typeface="Calibri"/>
              </a:rPr>
              <a:t>Reference and predicted grades</a:t>
            </a:r>
            <a:endParaRPr sz="1400" b="0" i="0" u="none" strike="noStrike" cap="none" dirty="0">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2400"/>
              <a:buFont typeface="Arial"/>
              <a:buNone/>
            </a:pPr>
            <a:endParaRPr sz="2400" b="0" i="0" u="none" strike="noStrike" cap="none" dirty="0">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2400"/>
              <a:buFont typeface="Arial"/>
              <a:buNone/>
            </a:pPr>
            <a:endParaRPr sz="2400" b="0" i="0" u="none" strike="noStrike" cap="none" dirty="0">
              <a:solidFill>
                <a:schemeClr val="dk1"/>
              </a:solidFill>
              <a:latin typeface="Calibri"/>
              <a:ea typeface="Calibri"/>
              <a:cs typeface="Calibri"/>
              <a:sym typeface="Calibri"/>
            </a:endParaRPr>
          </a:p>
        </p:txBody>
      </p:sp>
      <p:pic>
        <p:nvPicPr>
          <p:cNvPr id="252" name="Google Shape;252;p25" descr="Image result for ucas apply">
            <a:hlinkClick r:id="rId3"/>
          </p:cNvPr>
          <p:cNvPicPr preferRelativeResize="0"/>
          <p:nvPr/>
        </p:nvPicPr>
        <p:blipFill rotWithShape="1">
          <a:blip r:embed="rId4">
            <a:alphaModFix/>
          </a:blip>
          <a:srcRect/>
          <a:stretch/>
        </p:blipFill>
        <p:spPr>
          <a:xfrm>
            <a:off x="4932040" y="2276872"/>
            <a:ext cx="4000500" cy="2257426"/>
          </a:xfrm>
          <a:prstGeom prst="rect">
            <a:avLst/>
          </a:prstGeom>
          <a:solidFill>
            <a:srgbClr val="ECECEC"/>
          </a:solidFill>
          <a:ln w="88900" cap="sq" cmpd="sng">
            <a:solidFill>
              <a:srgbClr val="FFFFFF"/>
            </a:solidFill>
            <a:prstDash val="solid"/>
            <a:miter lim="800000"/>
            <a:headEnd type="none" w="sm" len="sm"/>
            <a:tailEnd type="none" w="sm" len="sm"/>
          </a:ln>
          <a:effectLst>
            <a:outerShdw blurRad="55000" dist="18000" dir="5400000" algn="tl" rotWithShape="0">
              <a:srgbClr val="000000">
                <a:alpha val="40000"/>
              </a:srgbClr>
            </a:outerShdw>
          </a:effectLst>
        </p:spPr>
      </p:pic>
      <p:sp>
        <p:nvSpPr>
          <p:cNvPr id="253" name="Google Shape;253;p25"/>
          <p:cNvSpPr/>
          <p:nvPr/>
        </p:nvSpPr>
        <p:spPr>
          <a:xfrm>
            <a:off x="35495" y="59410"/>
            <a:ext cx="2684555" cy="417262"/>
          </a:xfrm>
          <a:prstGeom prst="rect">
            <a:avLst/>
          </a:prstGeom>
          <a:solidFill>
            <a:srgbClr val="FFFFFF"/>
          </a:solidFill>
          <a:ln>
            <a:noFill/>
          </a:ln>
        </p:spPr>
        <p:txBody>
          <a:bodyPr spcFirstLastPara="1" wrap="square" lIns="36575" tIns="36575" rIns="36575" bIns="36575" anchor="t" anchorCtr="0">
            <a:noAutofit/>
          </a:bodyPr>
          <a:lstStyle/>
          <a:p>
            <a:pPr marL="0" marR="0" lvl="0" indent="0" algn="l" rtl="0">
              <a:lnSpc>
                <a:spcPct val="100000"/>
              </a:lnSpc>
              <a:spcBef>
                <a:spcPts val="0"/>
              </a:spcBef>
              <a:spcAft>
                <a:spcPts val="0"/>
              </a:spcAft>
              <a:buClr>
                <a:schemeClr val="dk1"/>
              </a:buClr>
              <a:buSzPts val="1100"/>
              <a:buFont typeface="Calibri"/>
              <a:buNone/>
            </a:pPr>
            <a:endParaRPr sz="1100" b="0" i="0" u="none" strike="noStrike" cap="none" dirty="0">
              <a:solidFill>
                <a:schemeClr val="dk1"/>
              </a:solidFill>
              <a:latin typeface="Arial"/>
              <a:ea typeface="Arial"/>
              <a:cs typeface="Arial"/>
              <a:sym typeface="Arial"/>
            </a:endParaRPr>
          </a:p>
        </p:txBody>
      </p:sp>
      <p:sp>
        <p:nvSpPr>
          <p:cNvPr id="254" name="Google Shape;254;p25"/>
          <p:cNvSpPr/>
          <p:nvPr/>
        </p:nvSpPr>
        <p:spPr>
          <a:xfrm rot="10800000" flipH="1">
            <a:off x="0" y="6560246"/>
            <a:ext cx="9144000" cy="300200"/>
          </a:xfrm>
          <a:prstGeom prst="rect">
            <a:avLst/>
          </a:prstGeom>
          <a:solidFill>
            <a:srgbClr val="003300"/>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259"/>
        <p:cNvGrpSpPr/>
        <p:nvPr/>
      </p:nvGrpSpPr>
      <p:grpSpPr>
        <a:xfrm>
          <a:off x="0" y="0"/>
          <a:ext cx="0" cy="0"/>
          <a:chOff x="0" y="0"/>
          <a:chExt cx="0" cy="0"/>
        </a:xfrm>
      </p:grpSpPr>
      <p:sp>
        <p:nvSpPr>
          <p:cNvPr id="260" name="Google Shape;260;p26"/>
          <p:cNvSpPr txBox="1">
            <a:spLocks noGrp="1"/>
          </p:cNvSpPr>
          <p:nvPr>
            <p:ph type="title"/>
          </p:nvPr>
        </p:nvSpPr>
        <p:spPr>
          <a:xfrm>
            <a:off x="86816" y="116632"/>
            <a:ext cx="8229600" cy="1143000"/>
          </a:xfrm>
          <a:prstGeom prst="rect">
            <a:avLst/>
          </a:prstGeom>
          <a:noFill/>
          <a:ln>
            <a:noFill/>
          </a:ln>
        </p:spPr>
        <p:txBody>
          <a:bodyPr spcFirstLastPara="1" wrap="square" lIns="91425" tIns="45700" rIns="91425" bIns="45700" anchor="ctr" anchorCtr="0">
            <a:normAutofit/>
          </a:bodyPr>
          <a:lstStyle/>
          <a:p>
            <a:pPr marL="0" lvl="0" indent="0" algn="ctr" rtl="0">
              <a:lnSpc>
                <a:spcPct val="100000"/>
              </a:lnSpc>
              <a:spcBef>
                <a:spcPts val="0"/>
              </a:spcBef>
              <a:spcAft>
                <a:spcPts val="0"/>
              </a:spcAft>
              <a:buClr>
                <a:schemeClr val="dk1"/>
              </a:buClr>
              <a:buSzPts val="3600"/>
              <a:buFont typeface="Cambria"/>
              <a:buNone/>
            </a:pPr>
            <a:r>
              <a:rPr lang="en-GB" sz="3600" b="1" dirty="0">
                <a:latin typeface="Calibri"/>
                <a:ea typeface="Calibri"/>
                <a:cs typeface="Calibri"/>
                <a:sym typeface="Calibri"/>
              </a:rPr>
              <a:t>Personal Statement</a:t>
            </a:r>
            <a:endParaRPr sz="3600" b="1" dirty="0">
              <a:latin typeface="Calibri"/>
              <a:ea typeface="Calibri"/>
              <a:cs typeface="Calibri"/>
              <a:sym typeface="Calibri"/>
            </a:endParaRPr>
          </a:p>
        </p:txBody>
      </p:sp>
      <p:sp>
        <p:nvSpPr>
          <p:cNvPr id="263" name="Google Shape;263;p26"/>
          <p:cNvSpPr txBox="1"/>
          <p:nvPr/>
        </p:nvSpPr>
        <p:spPr>
          <a:xfrm>
            <a:off x="221673" y="1556792"/>
            <a:ext cx="8886831" cy="4351338"/>
          </a:xfrm>
          <a:prstGeom prst="rect">
            <a:avLst/>
          </a:prstGeom>
          <a:noFill/>
          <a:ln>
            <a:noFill/>
          </a:ln>
        </p:spPr>
        <p:txBody>
          <a:bodyPr spcFirstLastPara="1" wrap="square" lIns="91425" tIns="45700" rIns="91425" bIns="45700" anchor="t" anchorCtr="0">
            <a:normAutofit/>
          </a:bodyPr>
          <a:lstStyle/>
          <a:p>
            <a:pPr marL="0" marR="0" lvl="0" indent="0" algn="l" rtl="0">
              <a:lnSpc>
                <a:spcPct val="100000"/>
              </a:lnSpc>
              <a:spcBef>
                <a:spcPts val="0"/>
              </a:spcBef>
              <a:spcAft>
                <a:spcPts val="0"/>
              </a:spcAft>
              <a:buClr>
                <a:schemeClr val="dk1"/>
              </a:buClr>
              <a:buSzPct val="100000"/>
              <a:buFont typeface="Arial"/>
              <a:buNone/>
            </a:pPr>
            <a:r>
              <a:rPr lang="en-GB" sz="3200" b="0" i="0" u="none" strike="noStrike" cap="none" dirty="0">
                <a:solidFill>
                  <a:schemeClr val="dk1"/>
                </a:solidFill>
                <a:latin typeface="Calibri"/>
                <a:ea typeface="Calibri"/>
                <a:cs typeface="Calibri"/>
                <a:sym typeface="Calibri"/>
              </a:rPr>
              <a:t>The statement is split into three sections. </a:t>
            </a:r>
            <a:r>
              <a:rPr lang="en-GB" sz="3200" dirty="0">
                <a:solidFill>
                  <a:schemeClr val="dk1"/>
                </a:solidFill>
                <a:latin typeface="Calibri"/>
                <a:ea typeface="Calibri"/>
                <a:cs typeface="Calibri"/>
                <a:sym typeface="Calibri"/>
              </a:rPr>
              <a:t>The overall limit is</a:t>
            </a:r>
            <a:r>
              <a:rPr lang="en-GB" sz="3200" b="0" i="0" u="none" strike="noStrike" cap="none" dirty="0">
                <a:solidFill>
                  <a:schemeClr val="dk1"/>
                </a:solidFill>
                <a:latin typeface="Calibri"/>
                <a:ea typeface="Calibri"/>
                <a:cs typeface="Calibri"/>
                <a:sym typeface="Calibri"/>
              </a:rPr>
              <a:t> </a:t>
            </a:r>
            <a:r>
              <a:rPr lang="en-GB" sz="3200" b="1" i="0" u="none" strike="noStrike" cap="none" dirty="0">
                <a:solidFill>
                  <a:schemeClr val="dk1"/>
                </a:solidFill>
                <a:latin typeface="Calibri"/>
                <a:ea typeface="Calibri"/>
                <a:cs typeface="Calibri"/>
                <a:sym typeface="Calibri"/>
              </a:rPr>
              <a:t>4000 characters</a:t>
            </a:r>
            <a:r>
              <a:rPr lang="en-GB" sz="3200" b="0" i="0" u="none" strike="noStrike" cap="none" dirty="0">
                <a:solidFill>
                  <a:schemeClr val="dk1"/>
                </a:solidFill>
                <a:latin typeface="Calibri"/>
                <a:ea typeface="Calibri"/>
                <a:cs typeface="Calibri"/>
                <a:sym typeface="Calibri"/>
              </a:rPr>
              <a:t> (including spaces and blank lines), which is approximately 600 words. Each section has a minimum character count of 350 characters.</a:t>
            </a:r>
            <a:endParaRPr sz="1400" b="0" i="0" u="none" strike="noStrike" cap="none" dirty="0">
              <a:solidFill>
                <a:srgbClr val="000000"/>
              </a:solidFill>
              <a:latin typeface="Arial"/>
              <a:ea typeface="Arial"/>
              <a:cs typeface="Arial"/>
              <a:sym typeface="Arial"/>
            </a:endParaRPr>
          </a:p>
          <a:p>
            <a:pPr marL="0" marR="0" lvl="0" indent="0" algn="l" rtl="0">
              <a:lnSpc>
                <a:spcPct val="100000"/>
              </a:lnSpc>
              <a:spcBef>
                <a:spcPts val="544"/>
              </a:spcBef>
              <a:spcAft>
                <a:spcPts val="0"/>
              </a:spcAft>
              <a:buClr>
                <a:schemeClr val="dk1"/>
              </a:buClr>
              <a:buSzPct val="100000"/>
              <a:buFont typeface="Arial"/>
              <a:buNone/>
            </a:pPr>
            <a:endParaRPr sz="3200" b="0" i="0" u="none" strike="noStrike" cap="none" dirty="0">
              <a:solidFill>
                <a:schemeClr val="dk1"/>
              </a:solidFill>
              <a:latin typeface="Calibri"/>
              <a:ea typeface="Calibri"/>
              <a:cs typeface="Calibri"/>
              <a:sym typeface="Calibri"/>
            </a:endParaRPr>
          </a:p>
          <a:p>
            <a:pPr marL="0" marR="0" lvl="0" indent="0" algn="l" rtl="0">
              <a:lnSpc>
                <a:spcPct val="100000"/>
              </a:lnSpc>
              <a:spcBef>
                <a:spcPts val="544"/>
              </a:spcBef>
              <a:spcAft>
                <a:spcPts val="0"/>
              </a:spcAft>
              <a:buClr>
                <a:schemeClr val="dk1"/>
              </a:buClr>
              <a:buSzPct val="100000"/>
              <a:buFont typeface="Arial"/>
              <a:buNone/>
            </a:pPr>
            <a:r>
              <a:rPr lang="en-GB" sz="3200" b="0" i="0" u="none" strike="noStrike" cap="none" dirty="0">
                <a:solidFill>
                  <a:schemeClr val="dk1"/>
                </a:solidFill>
                <a:latin typeface="Calibri"/>
                <a:ea typeface="Calibri"/>
                <a:cs typeface="Calibri"/>
                <a:sym typeface="Calibri"/>
              </a:rPr>
              <a:t>The </a:t>
            </a:r>
            <a:r>
              <a:rPr lang="en-GB" sz="3200" b="1" i="0" u="none" strike="noStrike" cap="none" dirty="0">
                <a:solidFill>
                  <a:schemeClr val="dk1"/>
                </a:solidFill>
                <a:latin typeface="Calibri"/>
                <a:ea typeface="Calibri"/>
                <a:cs typeface="Calibri"/>
                <a:sym typeface="Calibri"/>
              </a:rPr>
              <a:t>same personal statement is used for all courses</a:t>
            </a:r>
            <a:r>
              <a:rPr lang="en-GB" sz="3200" b="0" i="0" u="none" strike="noStrike" cap="none" dirty="0">
                <a:solidFill>
                  <a:schemeClr val="dk1"/>
                </a:solidFill>
                <a:latin typeface="Calibri"/>
                <a:ea typeface="Calibri"/>
                <a:cs typeface="Calibri"/>
                <a:sym typeface="Calibri"/>
              </a:rPr>
              <a:t> applied for.</a:t>
            </a:r>
            <a:endParaRPr sz="1400" b="0" i="0" u="none" strike="noStrike" cap="none" dirty="0">
              <a:solidFill>
                <a:srgbClr val="000000"/>
              </a:solidFill>
              <a:latin typeface="Arial"/>
              <a:ea typeface="Arial"/>
              <a:cs typeface="Arial"/>
              <a:sym typeface="Arial"/>
            </a:endParaRPr>
          </a:p>
          <a:p>
            <a:pPr marL="0" marR="0" lvl="0" indent="0" algn="l" rtl="0">
              <a:lnSpc>
                <a:spcPct val="100000"/>
              </a:lnSpc>
              <a:spcBef>
                <a:spcPts val="544"/>
              </a:spcBef>
              <a:spcAft>
                <a:spcPts val="0"/>
              </a:spcAft>
              <a:buClr>
                <a:schemeClr val="dk1"/>
              </a:buClr>
              <a:buSzPct val="100000"/>
              <a:buFont typeface="Arial"/>
              <a:buNone/>
            </a:pPr>
            <a:endParaRPr sz="3200" b="0" i="0" u="none" strike="noStrike" cap="none" dirty="0">
              <a:solidFill>
                <a:schemeClr val="dk1"/>
              </a:solidFill>
              <a:latin typeface="Calibri"/>
              <a:ea typeface="Calibri"/>
              <a:cs typeface="Calibri"/>
              <a:sym typeface="Calibri"/>
            </a:endParaRPr>
          </a:p>
          <a:p>
            <a:pPr marL="0" marR="0" lvl="0" indent="0" algn="l" rtl="0">
              <a:lnSpc>
                <a:spcPct val="100000"/>
              </a:lnSpc>
              <a:spcBef>
                <a:spcPts val="544"/>
              </a:spcBef>
              <a:spcAft>
                <a:spcPts val="0"/>
              </a:spcAft>
              <a:buClr>
                <a:schemeClr val="dk1"/>
              </a:buClr>
              <a:buSzPct val="100000"/>
              <a:buFont typeface="Arial"/>
              <a:buNone/>
            </a:pPr>
            <a:endParaRPr sz="3200" b="0" i="0" u="none" strike="noStrike" cap="none" dirty="0">
              <a:solidFill>
                <a:schemeClr val="dk1"/>
              </a:solidFill>
              <a:latin typeface="Calibri"/>
              <a:ea typeface="Calibri"/>
              <a:cs typeface="Calibri"/>
              <a:sym typeface="Calibri"/>
            </a:endParaRPr>
          </a:p>
        </p:txBody>
      </p:sp>
      <p:sp>
        <p:nvSpPr>
          <p:cNvPr id="269" name="Google Shape;269;p26"/>
          <p:cNvSpPr/>
          <p:nvPr/>
        </p:nvSpPr>
        <p:spPr>
          <a:xfrm rot="10800000" flipH="1">
            <a:off x="0" y="6560246"/>
            <a:ext cx="9144000" cy="300200"/>
          </a:xfrm>
          <a:prstGeom prst="rect">
            <a:avLst/>
          </a:prstGeom>
          <a:solidFill>
            <a:srgbClr val="003300"/>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6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6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80E831-D179-42B9-9487-438AF30FB664}"/>
              </a:ext>
            </a:extLst>
          </p:cNvPr>
          <p:cNvSpPr>
            <a:spLocks noGrp="1"/>
          </p:cNvSpPr>
          <p:nvPr>
            <p:ph type="title"/>
          </p:nvPr>
        </p:nvSpPr>
        <p:spPr/>
        <p:txBody>
          <a:bodyPr>
            <a:noAutofit/>
          </a:bodyPr>
          <a:lstStyle/>
          <a:p>
            <a:r>
              <a:rPr lang="en-GB" sz="3600" b="1" i="1" dirty="0">
                <a:effectLst/>
                <a:latin typeface="Times New Roman" panose="02020603050405020304" pitchFamily="18" charset="0"/>
                <a:ea typeface="Times New Roman" panose="02020603050405020304" pitchFamily="18" charset="0"/>
                <a:cs typeface="Times New Roman" panose="02020603050405020304" pitchFamily="18" charset="0"/>
              </a:rPr>
              <a:t>Question 1</a:t>
            </a:r>
            <a:r>
              <a:rPr lang="en-GB" sz="3600" i="1" dirty="0">
                <a:effectLst/>
                <a:latin typeface="Times New Roman" panose="02020603050405020304" pitchFamily="18" charset="0"/>
                <a:ea typeface="Times New Roman" panose="02020603050405020304" pitchFamily="18" charset="0"/>
                <a:cs typeface="Times New Roman" panose="02020603050405020304" pitchFamily="18" charset="0"/>
              </a:rPr>
              <a:t>: Why do you want to study this course or subject?</a:t>
            </a:r>
            <a:endParaRPr lang="en-GB" sz="3600" dirty="0">
              <a:latin typeface="Times New Roman" panose="02020603050405020304" pitchFamily="18" charset="0"/>
              <a:cs typeface="Times New Roman" panose="02020603050405020304" pitchFamily="18" charset="0"/>
            </a:endParaRPr>
          </a:p>
        </p:txBody>
      </p:sp>
      <p:sp>
        <p:nvSpPr>
          <p:cNvPr id="3" name="Text Placeholder 2">
            <a:extLst>
              <a:ext uri="{FF2B5EF4-FFF2-40B4-BE49-F238E27FC236}">
                <a16:creationId xmlns:a16="http://schemas.microsoft.com/office/drawing/2014/main" id="{F9BBDC1E-3F30-49D8-B777-31A8F7BA6CC3}"/>
              </a:ext>
            </a:extLst>
          </p:cNvPr>
          <p:cNvSpPr>
            <a:spLocks noGrp="1"/>
          </p:cNvSpPr>
          <p:nvPr>
            <p:ph type="body" idx="1"/>
          </p:nvPr>
        </p:nvSpPr>
        <p:spPr/>
        <p:txBody>
          <a:bodyPr>
            <a:normAutofit/>
          </a:bodyPr>
          <a:lstStyle/>
          <a:p>
            <a:r>
              <a:rPr lang="en-GB" sz="3600" dirty="0">
                <a:effectLst/>
                <a:latin typeface="Times New Roman" panose="02020603050405020304" pitchFamily="18" charset="0"/>
                <a:ea typeface="Times New Roman" panose="02020603050405020304" pitchFamily="18" charset="0"/>
                <a:cs typeface="Times New Roman" panose="02020603050405020304" pitchFamily="18" charset="0"/>
              </a:rPr>
              <a:t>Give your motivation for studying the course. Show the reader that this is something you are really interested in, and are committed to studying in depth. If your likely future career depends on this course, mention it here.</a:t>
            </a:r>
          </a:p>
        </p:txBody>
      </p:sp>
    </p:spTree>
    <p:extLst>
      <p:ext uri="{BB962C8B-B14F-4D97-AF65-F5344CB8AC3E}">
        <p14:creationId xmlns:p14="http://schemas.microsoft.com/office/powerpoint/2010/main" val="273503187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80E831-D179-42B9-9487-438AF30FB664}"/>
              </a:ext>
            </a:extLst>
          </p:cNvPr>
          <p:cNvSpPr>
            <a:spLocks noGrp="1"/>
          </p:cNvSpPr>
          <p:nvPr>
            <p:ph type="title"/>
          </p:nvPr>
        </p:nvSpPr>
        <p:spPr/>
        <p:txBody>
          <a:bodyPr>
            <a:noAutofit/>
          </a:bodyPr>
          <a:lstStyle/>
          <a:p>
            <a:r>
              <a:rPr lang="en-GB" sz="3600" b="1" i="1" dirty="0">
                <a:effectLst/>
                <a:latin typeface="Times New Roman" panose="02020603050405020304" pitchFamily="18" charset="0"/>
                <a:ea typeface="Times New Roman" panose="02020603050405020304" pitchFamily="18" charset="0"/>
                <a:cs typeface="Times New Roman" panose="02020603050405020304" pitchFamily="18" charset="0"/>
              </a:rPr>
              <a:t>Question 2: </a:t>
            </a:r>
            <a:r>
              <a:rPr lang="en-GB" sz="2800" i="1" dirty="0">
                <a:effectLst/>
                <a:latin typeface="Times New Roman" panose="02020603050405020304" pitchFamily="18" charset="0"/>
                <a:ea typeface="Times New Roman" panose="02020603050405020304" pitchFamily="18" charset="0"/>
                <a:cs typeface="Times New Roman" panose="02020603050405020304" pitchFamily="18" charset="0"/>
              </a:rPr>
              <a:t>How have your qualifications and studies helped you to prepare for this course or subject?</a:t>
            </a:r>
            <a:br>
              <a:rPr lang="en-GB" sz="1800" dirty="0">
                <a:effectLst/>
                <a:latin typeface="Times New Roman" panose="02020603050405020304" pitchFamily="18" charset="0"/>
                <a:ea typeface="Times New Roman" panose="02020603050405020304" pitchFamily="18" charset="0"/>
              </a:rPr>
            </a:br>
            <a:endParaRPr lang="en-GB" sz="3600" dirty="0">
              <a:latin typeface="Times New Roman" panose="02020603050405020304" pitchFamily="18" charset="0"/>
              <a:cs typeface="Times New Roman" panose="02020603050405020304" pitchFamily="18" charset="0"/>
            </a:endParaRPr>
          </a:p>
        </p:txBody>
      </p:sp>
      <p:sp>
        <p:nvSpPr>
          <p:cNvPr id="3" name="Text Placeholder 2">
            <a:extLst>
              <a:ext uri="{FF2B5EF4-FFF2-40B4-BE49-F238E27FC236}">
                <a16:creationId xmlns:a16="http://schemas.microsoft.com/office/drawing/2014/main" id="{F9BBDC1E-3F30-49D8-B777-31A8F7BA6CC3}"/>
              </a:ext>
            </a:extLst>
          </p:cNvPr>
          <p:cNvSpPr>
            <a:spLocks noGrp="1"/>
          </p:cNvSpPr>
          <p:nvPr>
            <p:ph type="body" idx="1"/>
          </p:nvPr>
        </p:nvSpPr>
        <p:spPr>
          <a:xfrm>
            <a:off x="457200" y="1246909"/>
            <a:ext cx="8229600" cy="4879254"/>
          </a:xfrm>
        </p:spPr>
        <p:txBody>
          <a:bodyPr>
            <a:noAutofit/>
          </a:bodyPr>
          <a:lstStyle/>
          <a:p>
            <a:r>
              <a:rPr lang="en-GB" sz="2800" dirty="0">
                <a:effectLst/>
                <a:latin typeface="Times New Roman" panose="02020603050405020304" pitchFamily="18" charset="0"/>
                <a:ea typeface="Times New Roman" panose="02020603050405020304" pitchFamily="18" charset="0"/>
                <a:cs typeface="Times New Roman" panose="02020603050405020304" pitchFamily="18" charset="0"/>
              </a:rPr>
              <a:t>Give evidence of what you have done which is relevant to your future course. This might include:</a:t>
            </a:r>
          </a:p>
          <a:p>
            <a:r>
              <a:rPr lang="en-GB" sz="2800" dirty="0">
                <a:effectLst/>
                <a:latin typeface="Times New Roman" panose="02020603050405020304" pitchFamily="18" charset="0"/>
                <a:ea typeface="Times New Roman" panose="02020603050405020304" pitchFamily="18" charset="0"/>
                <a:cs typeface="Times New Roman" panose="02020603050405020304" pitchFamily="18" charset="0"/>
              </a:rPr>
              <a:t>- a particular part of your A Level course which is something you would like to study further</a:t>
            </a:r>
          </a:p>
          <a:p>
            <a:r>
              <a:rPr lang="en-GB" sz="2800" dirty="0">
                <a:effectLst/>
                <a:latin typeface="Times New Roman" panose="02020603050405020304" pitchFamily="18" charset="0"/>
                <a:ea typeface="Times New Roman" panose="02020603050405020304" pitchFamily="18" charset="0"/>
                <a:cs typeface="Times New Roman" panose="02020603050405020304" pitchFamily="18" charset="0"/>
              </a:rPr>
              <a:t>- anything you have come across in your wider reading which is relevant to the course you want to study. Don’t just list books or articles- in each case, give details about what appealed to you, or what you would like to learn more about. Try and show an awareness of current developments or debates in the subject.</a:t>
            </a:r>
          </a:p>
        </p:txBody>
      </p:sp>
    </p:spTree>
    <p:extLst>
      <p:ext uri="{BB962C8B-B14F-4D97-AF65-F5344CB8AC3E}">
        <p14:creationId xmlns:p14="http://schemas.microsoft.com/office/powerpoint/2010/main" val="101100398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5A4B7A-37C9-43AA-AA71-54D087181E31}"/>
              </a:ext>
            </a:extLst>
          </p:cNvPr>
          <p:cNvSpPr>
            <a:spLocks noGrp="1"/>
          </p:cNvSpPr>
          <p:nvPr>
            <p:ph type="title"/>
          </p:nvPr>
        </p:nvSpPr>
        <p:spPr/>
        <p:txBody>
          <a:bodyPr>
            <a:normAutofit/>
          </a:bodyPr>
          <a:lstStyle/>
          <a:p>
            <a:r>
              <a:rPr lang="en-GB" sz="2800" dirty="0">
                <a:effectLst/>
                <a:latin typeface="Times New Roman" panose="02020603050405020304" pitchFamily="18" charset="0"/>
                <a:ea typeface="Times New Roman" panose="02020603050405020304" pitchFamily="18" charset="0"/>
                <a:cs typeface="Times New Roman" panose="02020603050405020304" pitchFamily="18" charset="0"/>
              </a:rPr>
              <a:t>Question 3: What else have you done to prepare outside of education, and why are these experiences useful?</a:t>
            </a:r>
            <a:endParaRPr lang="en-GB" sz="2800" dirty="0">
              <a:latin typeface="Times New Roman" panose="02020603050405020304" pitchFamily="18" charset="0"/>
              <a:cs typeface="Times New Roman" panose="02020603050405020304" pitchFamily="18" charset="0"/>
            </a:endParaRPr>
          </a:p>
        </p:txBody>
      </p:sp>
      <p:sp>
        <p:nvSpPr>
          <p:cNvPr id="3" name="Text Placeholder 2">
            <a:extLst>
              <a:ext uri="{FF2B5EF4-FFF2-40B4-BE49-F238E27FC236}">
                <a16:creationId xmlns:a16="http://schemas.microsoft.com/office/drawing/2014/main" id="{CBD6DBFF-98D5-4919-B54A-C3B6ECD7E14D}"/>
              </a:ext>
            </a:extLst>
          </p:cNvPr>
          <p:cNvSpPr>
            <a:spLocks noGrp="1"/>
          </p:cNvSpPr>
          <p:nvPr>
            <p:ph type="body" idx="1"/>
          </p:nvPr>
        </p:nvSpPr>
        <p:spPr/>
        <p:txBody>
          <a:bodyPr>
            <a:normAutofit fontScale="85000" lnSpcReduction="20000"/>
          </a:bodyPr>
          <a:lstStyle/>
          <a:p>
            <a:r>
              <a:rPr lang="en-GB" sz="3600" dirty="0">
                <a:effectLst/>
                <a:latin typeface="Times New Roman" panose="02020603050405020304" pitchFamily="18" charset="0"/>
                <a:ea typeface="Times New Roman" panose="02020603050405020304" pitchFamily="18" charset="0"/>
                <a:cs typeface="Times New Roman" panose="02020603050405020304" pitchFamily="18" charset="0"/>
              </a:rPr>
              <a:t>- any relevant work experience (particularly if you are applying for medicine, veterinary medicine, dentistry, nursing, physiotherapy, radiography, or other NHS careers)</a:t>
            </a:r>
          </a:p>
          <a:p>
            <a:endParaRPr lang="en-GB" sz="3600" dirty="0">
              <a:effectLst/>
              <a:latin typeface="Times New Roman" panose="02020603050405020304" pitchFamily="18" charset="0"/>
              <a:ea typeface="Times New Roman" panose="02020603050405020304" pitchFamily="18" charset="0"/>
              <a:cs typeface="Times New Roman" panose="02020603050405020304" pitchFamily="18" charset="0"/>
            </a:endParaRPr>
          </a:p>
          <a:p>
            <a:r>
              <a:rPr lang="en-GB" sz="3600" dirty="0">
                <a:effectLst/>
                <a:latin typeface="Times New Roman" panose="02020603050405020304" pitchFamily="18" charset="0"/>
                <a:ea typeface="Times New Roman" panose="02020603050405020304" pitchFamily="18" charset="0"/>
                <a:cs typeface="Times New Roman" panose="02020603050405020304" pitchFamily="18" charset="0"/>
              </a:rPr>
              <a:t>Write about anything extra-curricular which is not directly relevant to the course, but shows skills like teamwork, organisation or responsibility. It might include D of E, employment, mentoring younger students or other voluntary work.</a:t>
            </a:r>
          </a:p>
        </p:txBody>
      </p:sp>
    </p:spTree>
    <p:extLst>
      <p:ext uri="{BB962C8B-B14F-4D97-AF65-F5344CB8AC3E}">
        <p14:creationId xmlns:p14="http://schemas.microsoft.com/office/powerpoint/2010/main" val="274932755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274"/>
        <p:cNvGrpSpPr/>
        <p:nvPr/>
      </p:nvGrpSpPr>
      <p:grpSpPr>
        <a:xfrm>
          <a:off x="0" y="0"/>
          <a:ext cx="0" cy="0"/>
          <a:chOff x="0" y="0"/>
          <a:chExt cx="0" cy="0"/>
        </a:xfrm>
      </p:grpSpPr>
      <p:sp>
        <p:nvSpPr>
          <p:cNvPr id="275" name="Google Shape;275;p27"/>
          <p:cNvSpPr txBox="1">
            <a:spLocks noGrp="1"/>
          </p:cNvSpPr>
          <p:nvPr>
            <p:ph type="title"/>
          </p:nvPr>
        </p:nvSpPr>
        <p:spPr>
          <a:xfrm>
            <a:off x="346079" y="93746"/>
            <a:ext cx="8229600" cy="1143000"/>
          </a:xfrm>
          <a:prstGeom prst="rect">
            <a:avLst/>
          </a:prstGeom>
          <a:noFill/>
          <a:ln>
            <a:noFill/>
          </a:ln>
        </p:spPr>
        <p:txBody>
          <a:bodyPr spcFirstLastPara="1" wrap="square" lIns="91425" tIns="45700" rIns="91425" bIns="45700" anchor="ctr" anchorCtr="0">
            <a:normAutofit/>
          </a:bodyPr>
          <a:lstStyle/>
          <a:p>
            <a:pPr marL="0" lvl="0" indent="0" algn="ctr" rtl="0">
              <a:lnSpc>
                <a:spcPct val="100000"/>
              </a:lnSpc>
              <a:spcBef>
                <a:spcPts val="0"/>
              </a:spcBef>
              <a:spcAft>
                <a:spcPts val="0"/>
              </a:spcAft>
              <a:buClr>
                <a:schemeClr val="dk1"/>
              </a:buClr>
              <a:buSzPts val="3600"/>
              <a:buFont typeface="Cambria"/>
              <a:buNone/>
            </a:pPr>
            <a:r>
              <a:rPr lang="en-GB" sz="3600" b="1">
                <a:latin typeface="Calibri"/>
                <a:ea typeface="Calibri"/>
                <a:cs typeface="Calibri"/>
                <a:sym typeface="Calibri"/>
              </a:rPr>
              <a:t>Personal Statements</a:t>
            </a:r>
            <a:endParaRPr sz="3600" b="1">
              <a:latin typeface="Calibri"/>
              <a:ea typeface="Calibri"/>
              <a:cs typeface="Calibri"/>
              <a:sym typeface="Calibri"/>
            </a:endParaRPr>
          </a:p>
        </p:txBody>
      </p:sp>
      <p:sp>
        <p:nvSpPr>
          <p:cNvPr id="276" name="Google Shape;276;p27"/>
          <p:cNvSpPr/>
          <p:nvPr/>
        </p:nvSpPr>
        <p:spPr>
          <a:xfrm>
            <a:off x="35495" y="59410"/>
            <a:ext cx="2684555" cy="417262"/>
          </a:xfrm>
          <a:prstGeom prst="rect">
            <a:avLst/>
          </a:prstGeom>
          <a:solidFill>
            <a:srgbClr val="FFFFFF"/>
          </a:solidFill>
          <a:ln>
            <a:noFill/>
          </a:ln>
        </p:spPr>
        <p:txBody>
          <a:bodyPr spcFirstLastPara="1" wrap="square" lIns="36575" tIns="36575" rIns="36575" bIns="36575" anchor="t" anchorCtr="0">
            <a:noAutofit/>
          </a:bodyPr>
          <a:lstStyle/>
          <a:p>
            <a:pPr marL="0" marR="0" lvl="0" indent="0" algn="l" rtl="0">
              <a:lnSpc>
                <a:spcPct val="100000"/>
              </a:lnSpc>
              <a:spcBef>
                <a:spcPts val="0"/>
              </a:spcBef>
              <a:spcAft>
                <a:spcPts val="0"/>
              </a:spcAft>
              <a:buClr>
                <a:srgbClr val="595959"/>
              </a:buClr>
              <a:buSzPts val="2000"/>
              <a:buFont typeface="Arial"/>
              <a:buNone/>
            </a:pPr>
            <a:r>
              <a:rPr lang="en-GB" sz="1800" b="1" i="0" u="none" strike="noStrike" cap="none">
                <a:solidFill>
                  <a:srgbClr val="595959"/>
                </a:solidFill>
                <a:latin typeface="Arial"/>
                <a:ea typeface="Arial"/>
                <a:cs typeface="Arial"/>
                <a:sym typeface="Arial"/>
              </a:rPr>
              <a:t>SIXTH FORM </a:t>
            </a:r>
            <a:r>
              <a:rPr lang="en-GB" sz="1800" b="1" i="0" u="none" strike="noStrike" cap="none">
                <a:solidFill>
                  <a:srgbClr val="FF6600"/>
                </a:solidFill>
                <a:latin typeface="Arial"/>
                <a:ea typeface="Arial"/>
                <a:cs typeface="Arial"/>
                <a:sym typeface="Arial"/>
              </a:rPr>
              <a:t>@</a:t>
            </a:r>
            <a:r>
              <a:rPr lang="en-GB" sz="1800" b="1" i="0" u="none" strike="noStrike" cap="none">
                <a:solidFill>
                  <a:srgbClr val="000000"/>
                </a:solidFill>
                <a:latin typeface="Arial"/>
                <a:ea typeface="Arial"/>
                <a:cs typeface="Arial"/>
                <a:sym typeface="Arial"/>
              </a:rPr>
              <a:t> </a:t>
            </a:r>
            <a:r>
              <a:rPr lang="en-GB" sz="1800" b="1" i="0" u="none" strike="noStrike" cap="none">
                <a:solidFill>
                  <a:srgbClr val="595959"/>
                </a:solidFill>
                <a:latin typeface="Arial"/>
                <a:ea typeface="Arial"/>
                <a:cs typeface="Arial"/>
                <a:sym typeface="Arial"/>
              </a:rPr>
              <a:t>UPTON</a:t>
            </a:r>
            <a:endParaRPr sz="2800" b="1"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100"/>
              <a:buFont typeface="Calibri"/>
              <a:buNone/>
            </a:pPr>
            <a:endParaRPr sz="1100" b="0" i="0" u="none" strike="noStrike" cap="none">
              <a:solidFill>
                <a:schemeClr val="dk1"/>
              </a:solidFill>
              <a:latin typeface="Arial"/>
              <a:ea typeface="Arial"/>
              <a:cs typeface="Arial"/>
              <a:sym typeface="Arial"/>
            </a:endParaRPr>
          </a:p>
        </p:txBody>
      </p:sp>
      <p:pic>
        <p:nvPicPr>
          <p:cNvPr id="277" name="Google Shape;277;p27"/>
          <p:cNvPicPr preferRelativeResize="0"/>
          <p:nvPr/>
        </p:nvPicPr>
        <p:blipFill rotWithShape="1">
          <a:blip r:embed="rId3">
            <a:alphaModFix/>
          </a:blip>
          <a:srcRect l="8073"/>
          <a:stretch/>
        </p:blipFill>
        <p:spPr>
          <a:xfrm>
            <a:off x="35495" y="1316854"/>
            <a:ext cx="7773000" cy="5269141"/>
          </a:xfrm>
          <a:prstGeom prst="rect">
            <a:avLst/>
          </a:prstGeom>
          <a:noFill/>
          <a:ln>
            <a:noFill/>
          </a:ln>
        </p:spPr>
      </p:pic>
      <p:sp>
        <p:nvSpPr>
          <p:cNvPr id="279" name="Google Shape;279;p27"/>
          <p:cNvSpPr txBox="1"/>
          <p:nvPr/>
        </p:nvSpPr>
        <p:spPr>
          <a:xfrm>
            <a:off x="346079" y="1156638"/>
            <a:ext cx="2063385" cy="40011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r>
              <a:rPr lang="en-GB" sz="2000" b="1" i="0" u="none" strike="noStrike" cap="none">
                <a:solidFill>
                  <a:srgbClr val="000000"/>
                </a:solidFill>
                <a:latin typeface="Arial"/>
                <a:ea typeface="Arial"/>
                <a:cs typeface="Arial"/>
                <a:sym typeface="Arial"/>
              </a:rPr>
              <a:t>How is it used?</a:t>
            </a:r>
            <a:endParaRPr sz="2000" b="1" i="0" u="none" strike="noStrike" cap="none">
              <a:solidFill>
                <a:srgbClr val="000000"/>
              </a:solidFill>
              <a:latin typeface="Arial"/>
              <a:ea typeface="Arial"/>
              <a:cs typeface="Arial"/>
              <a:sym typeface="Arial"/>
            </a:endParaRPr>
          </a:p>
        </p:txBody>
      </p:sp>
      <p:sp>
        <p:nvSpPr>
          <p:cNvPr id="280" name="Google Shape;280;p27"/>
          <p:cNvSpPr/>
          <p:nvPr/>
        </p:nvSpPr>
        <p:spPr>
          <a:xfrm rot="10800000" flipH="1">
            <a:off x="0" y="6560246"/>
            <a:ext cx="9144000" cy="300200"/>
          </a:xfrm>
          <a:prstGeom prst="rect">
            <a:avLst/>
          </a:prstGeom>
          <a:solidFill>
            <a:srgbClr val="003300"/>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315"/>
        <p:cNvGrpSpPr/>
        <p:nvPr/>
      </p:nvGrpSpPr>
      <p:grpSpPr>
        <a:xfrm>
          <a:off x="0" y="0"/>
          <a:ext cx="0" cy="0"/>
          <a:chOff x="0" y="0"/>
          <a:chExt cx="0" cy="0"/>
        </a:xfrm>
      </p:grpSpPr>
      <p:sp>
        <p:nvSpPr>
          <p:cNvPr id="316" name="Google Shape;316;p32"/>
          <p:cNvSpPr txBox="1">
            <a:spLocks noGrp="1"/>
          </p:cNvSpPr>
          <p:nvPr>
            <p:ph type="title"/>
          </p:nvPr>
        </p:nvSpPr>
        <p:spPr>
          <a:xfrm>
            <a:off x="457200" y="116632"/>
            <a:ext cx="8229600" cy="1143000"/>
          </a:xfrm>
          <a:prstGeom prst="rect">
            <a:avLst/>
          </a:prstGeom>
          <a:noFill/>
          <a:ln>
            <a:noFill/>
          </a:ln>
        </p:spPr>
        <p:txBody>
          <a:bodyPr spcFirstLastPara="1" wrap="square" lIns="91425" tIns="45700" rIns="91425" bIns="45700" anchor="ctr" anchorCtr="0">
            <a:normAutofit/>
          </a:bodyPr>
          <a:lstStyle/>
          <a:p>
            <a:pPr marL="0" lvl="0" indent="0" algn="ctr" rtl="0">
              <a:lnSpc>
                <a:spcPct val="100000"/>
              </a:lnSpc>
              <a:spcBef>
                <a:spcPts val="0"/>
              </a:spcBef>
              <a:spcAft>
                <a:spcPts val="0"/>
              </a:spcAft>
              <a:buClr>
                <a:schemeClr val="dk1"/>
              </a:buClr>
              <a:buSzPts val="3600"/>
              <a:buFont typeface="Cambria"/>
              <a:buNone/>
            </a:pPr>
            <a:r>
              <a:rPr lang="en-GB" sz="3600" b="1">
                <a:latin typeface="Calibri"/>
                <a:ea typeface="Calibri"/>
                <a:cs typeface="Calibri"/>
                <a:sym typeface="Calibri"/>
              </a:rPr>
              <a:t>Pay and Send</a:t>
            </a:r>
            <a:endParaRPr sz="3600" b="1">
              <a:latin typeface="Calibri"/>
              <a:ea typeface="Calibri"/>
              <a:cs typeface="Calibri"/>
              <a:sym typeface="Calibri"/>
            </a:endParaRPr>
          </a:p>
        </p:txBody>
      </p:sp>
      <p:sp>
        <p:nvSpPr>
          <p:cNvPr id="317" name="Google Shape;317;p32"/>
          <p:cNvSpPr txBox="1">
            <a:spLocks noGrp="1"/>
          </p:cNvSpPr>
          <p:nvPr>
            <p:ph type="body" idx="1"/>
          </p:nvPr>
        </p:nvSpPr>
        <p:spPr>
          <a:xfrm>
            <a:off x="457200" y="1600200"/>
            <a:ext cx="8229600" cy="4525963"/>
          </a:xfrm>
          <a:prstGeom prst="rect">
            <a:avLst/>
          </a:prstGeom>
          <a:noFill/>
          <a:ln>
            <a:noFill/>
          </a:ln>
        </p:spPr>
        <p:txBody>
          <a:bodyPr spcFirstLastPara="1" wrap="square" lIns="91425" tIns="45700" rIns="91425" bIns="45700" anchor="t" anchorCtr="0">
            <a:normAutofit/>
          </a:bodyPr>
          <a:lstStyle/>
          <a:p>
            <a:pPr marL="342900" lvl="0" indent="-342900" algn="l" rtl="0">
              <a:lnSpc>
                <a:spcPct val="100000"/>
              </a:lnSpc>
              <a:spcBef>
                <a:spcPts val="0"/>
              </a:spcBef>
              <a:spcAft>
                <a:spcPts val="0"/>
              </a:spcAft>
              <a:buClr>
                <a:schemeClr val="dk1"/>
              </a:buClr>
              <a:buSzPts val="3200"/>
              <a:buNone/>
            </a:pPr>
            <a:endParaRPr dirty="0"/>
          </a:p>
          <a:p>
            <a:pPr marL="342900" lvl="0" indent="-342900" algn="l" rtl="0">
              <a:lnSpc>
                <a:spcPct val="100000"/>
              </a:lnSpc>
              <a:spcBef>
                <a:spcPts val="640"/>
              </a:spcBef>
              <a:spcAft>
                <a:spcPts val="0"/>
              </a:spcAft>
              <a:buClr>
                <a:schemeClr val="dk1"/>
              </a:buClr>
              <a:buSzPts val="3200"/>
              <a:buNone/>
            </a:pPr>
            <a:endParaRPr dirty="0"/>
          </a:p>
        </p:txBody>
      </p:sp>
      <p:pic>
        <p:nvPicPr>
          <p:cNvPr id="318" name="Google Shape;318;p32" descr="Image result for pay">
            <a:hlinkClick r:id="rId3"/>
          </p:cNvPr>
          <p:cNvPicPr preferRelativeResize="0"/>
          <p:nvPr/>
        </p:nvPicPr>
        <p:blipFill rotWithShape="1">
          <a:blip r:embed="rId4">
            <a:alphaModFix/>
          </a:blip>
          <a:srcRect/>
          <a:stretch/>
        </p:blipFill>
        <p:spPr>
          <a:xfrm>
            <a:off x="971600" y="1692213"/>
            <a:ext cx="7200800" cy="4665745"/>
          </a:xfrm>
          <a:prstGeom prst="rect">
            <a:avLst/>
          </a:prstGeom>
          <a:noFill/>
          <a:ln>
            <a:noFill/>
          </a:ln>
        </p:spPr>
      </p:pic>
      <p:sp>
        <p:nvSpPr>
          <p:cNvPr id="321" name="Google Shape;321;p32"/>
          <p:cNvSpPr txBox="1"/>
          <p:nvPr/>
        </p:nvSpPr>
        <p:spPr>
          <a:xfrm>
            <a:off x="142844" y="1000108"/>
            <a:ext cx="8501122" cy="646331"/>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en-GB" sz="1800" b="0" i="0" u="none" strike="noStrike" cap="none">
                <a:solidFill>
                  <a:schemeClr val="dk1"/>
                </a:solidFill>
                <a:latin typeface="Calibri"/>
                <a:ea typeface="Calibri"/>
                <a:cs typeface="Calibri"/>
                <a:sym typeface="Calibri"/>
              </a:rPr>
              <a:t>Students pay for their application individually with a credit/debit card online and then send it to school.</a:t>
            </a:r>
            <a:endParaRPr sz="1800" b="0" i="0" u="none" strike="noStrike" cap="none">
              <a:solidFill>
                <a:schemeClr val="dk1"/>
              </a:solidFill>
              <a:latin typeface="Calibri"/>
              <a:ea typeface="Calibri"/>
              <a:cs typeface="Calibri"/>
              <a:sym typeface="Calibri"/>
            </a:endParaRPr>
          </a:p>
        </p:txBody>
      </p:sp>
      <p:sp>
        <p:nvSpPr>
          <p:cNvPr id="323" name="Google Shape;323;p32"/>
          <p:cNvSpPr txBox="1"/>
          <p:nvPr/>
        </p:nvSpPr>
        <p:spPr>
          <a:xfrm>
            <a:off x="6324619" y="4410427"/>
            <a:ext cx="503664" cy="338554"/>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r>
              <a:rPr lang="en-GB" sz="1600" b="1" i="0" u="none" strike="noStrike" cap="none" dirty="0">
                <a:solidFill>
                  <a:srgbClr val="000000"/>
                </a:solidFill>
                <a:latin typeface="Arial"/>
                <a:ea typeface="Arial"/>
                <a:cs typeface="Arial"/>
                <a:sym typeface="Arial"/>
              </a:rPr>
              <a:t> </a:t>
            </a:r>
            <a:endParaRPr sz="1600" b="1" i="0" u="none" strike="noStrike" cap="none" dirty="0">
              <a:solidFill>
                <a:srgbClr val="000000"/>
              </a:solidFill>
              <a:latin typeface="Arial"/>
              <a:ea typeface="Arial"/>
              <a:cs typeface="Arial"/>
              <a:sym typeface="Arial"/>
            </a:endParaRPr>
          </a:p>
        </p:txBody>
      </p:sp>
      <p:sp>
        <p:nvSpPr>
          <p:cNvPr id="324" name="Google Shape;324;p32"/>
          <p:cNvSpPr/>
          <p:nvPr/>
        </p:nvSpPr>
        <p:spPr>
          <a:xfrm>
            <a:off x="35495" y="59410"/>
            <a:ext cx="2684555" cy="417262"/>
          </a:xfrm>
          <a:prstGeom prst="rect">
            <a:avLst/>
          </a:prstGeom>
          <a:solidFill>
            <a:srgbClr val="FFFFFF"/>
          </a:solidFill>
          <a:ln>
            <a:noFill/>
          </a:ln>
        </p:spPr>
        <p:txBody>
          <a:bodyPr spcFirstLastPara="1" wrap="square" lIns="36575" tIns="36575" rIns="36575" bIns="36575" anchor="t" anchorCtr="0">
            <a:noAutofit/>
          </a:bodyPr>
          <a:lstStyle/>
          <a:p>
            <a:pPr marL="0" marR="0" lvl="0" indent="0" algn="l" rtl="0">
              <a:lnSpc>
                <a:spcPct val="100000"/>
              </a:lnSpc>
              <a:spcBef>
                <a:spcPts val="0"/>
              </a:spcBef>
              <a:spcAft>
                <a:spcPts val="0"/>
              </a:spcAft>
              <a:buClr>
                <a:srgbClr val="595959"/>
              </a:buClr>
              <a:buSzPts val="2000"/>
              <a:buFont typeface="Arial"/>
              <a:buNone/>
            </a:pPr>
            <a:r>
              <a:rPr lang="en-GB" sz="1800" b="1" i="0" u="none" strike="noStrike" cap="none">
                <a:solidFill>
                  <a:srgbClr val="595959"/>
                </a:solidFill>
                <a:latin typeface="Arial"/>
                <a:ea typeface="Arial"/>
                <a:cs typeface="Arial"/>
                <a:sym typeface="Arial"/>
              </a:rPr>
              <a:t>SIXTH FORM </a:t>
            </a:r>
            <a:r>
              <a:rPr lang="en-GB" sz="1800" b="1" i="0" u="none" strike="noStrike" cap="none">
                <a:solidFill>
                  <a:srgbClr val="FF6600"/>
                </a:solidFill>
                <a:latin typeface="Arial"/>
                <a:ea typeface="Arial"/>
                <a:cs typeface="Arial"/>
                <a:sym typeface="Arial"/>
              </a:rPr>
              <a:t>@</a:t>
            </a:r>
            <a:r>
              <a:rPr lang="en-GB" sz="1800" b="1" i="0" u="none" strike="noStrike" cap="none">
                <a:solidFill>
                  <a:srgbClr val="000000"/>
                </a:solidFill>
                <a:latin typeface="Arial"/>
                <a:ea typeface="Arial"/>
                <a:cs typeface="Arial"/>
                <a:sym typeface="Arial"/>
              </a:rPr>
              <a:t> </a:t>
            </a:r>
            <a:r>
              <a:rPr lang="en-GB" sz="1800" b="1" i="0" u="none" strike="noStrike" cap="none">
                <a:solidFill>
                  <a:srgbClr val="595959"/>
                </a:solidFill>
                <a:latin typeface="Arial"/>
                <a:ea typeface="Arial"/>
                <a:cs typeface="Arial"/>
                <a:sym typeface="Arial"/>
              </a:rPr>
              <a:t>UPTON</a:t>
            </a:r>
            <a:endParaRPr sz="2800" b="1"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100"/>
              <a:buFont typeface="Calibri"/>
              <a:buNone/>
            </a:pPr>
            <a:endParaRPr sz="1100" b="0" i="0" u="none" strike="noStrike" cap="none">
              <a:solidFill>
                <a:schemeClr val="dk1"/>
              </a:solidFill>
              <a:latin typeface="Arial"/>
              <a:ea typeface="Arial"/>
              <a:cs typeface="Arial"/>
              <a:sym typeface="Arial"/>
            </a:endParaRPr>
          </a:p>
        </p:txBody>
      </p:sp>
      <p:sp>
        <p:nvSpPr>
          <p:cNvPr id="325" name="Google Shape;325;p32"/>
          <p:cNvSpPr/>
          <p:nvPr/>
        </p:nvSpPr>
        <p:spPr>
          <a:xfrm rot="10800000" flipH="1">
            <a:off x="0" y="6560246"/>
            <a:ext cx="9144000" cy="300200"/>
          </a:xfrm>
          <a:prstGeom prst="rect">
            <a:avLst/>
          </a:prstGeom>
          <a:solidFill>
            <a:srgbClr val="003300"/>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329"/>
        <p:cNvGrpSpPr/>
        <p:nvPr/>
      </p:nvGrpSpPr>
      <p:grpSpPr>
        <a:xfrm>
          <a:off x="0" y="0"/>
          <a:ext cx="0" cy="0"/>
          <a:chOff x="0" y="0"/>
          <a:chExt cx="0" cy="0"/>
        </a:xfrm>
      </p:grpSpPr>
      <p:sp>
        <p:nvSpPr>
          <p:cNvPr id="330" name="Google Shape;330;p33"/>
          <p:cNvSpPr txBox="1">
            <a:spLocks noGrp="1"/>
          </p:cNvSpPr>
          <p:nvPr>
            <p:ph type="title"/>
          </p:nvPr>
        </p:nvSpPr>
        <p:spPr>
          <a:xfrm>
            <a:off x="-687016" y="212029"/>
            <a:ext cx="8229600" cy="1143000"/>
          </a:xfrm>
          <a:prstGeom prst="rect">
            <a:avLst/>
          </a:prstGeom>
          <a:noFill/>
          <a:ln>
            <a:noFill/>
          </a:ln>
        </p:spPr>
        <p:txBody>
          <a:bodyPr spcFirstLastPara="1" wrap="square" lIns="91425" tIns="45700" rIns="91425" bIns="45700" anchor="ctr" anchorCtr="0">
            <a:normAutofit/>
          </a:bodyPr>
          <a:lstStyle/>
          <a:p>
            <a:pPr marL="0" lvl="0" indent="0" algn="ctr" rtl="0">
              <a:lnSpc>
                <a:spcPct val="100000"/>
              </a:lnSpc>
              <a:spcBef>
                <a:spcPts val="0"/>
              </a:spcBef>
              <a:spcAft>
                <a:spcPts val="0"/>
              </a:spcAft>
              <a:buClr>
                <a:schemeClr val="dk1"/>
              </a:buClr>
              <a:buSzPts val="3600"/>
              <a:buFont typeface="Cambria"/>
              <a:buNone/>
            </a:pPr>
            <a:r>
              <a:rPr lang="en-GB" sz="3600" b="1" dirty="0">
                <a:latin typeface="Calibri"/>
                <a:ea typeface="Calibri"/>
                <a:cs typeface="Calibri"/>
                <a:sym typeface="Calibri"/>
              </a:rPr>
              <a:t>Predicted Grades/References</a:t>
            </a:r>
            <a:endParaRPr sz="3600" b="1" dirty="0">
              <a:latin typeface="Calibri"/>
              <a:ea typeface="Calibri"/>
              <a:cs typeface="Calibri"/>
              <a:sym typeface="Calibri"/>
            </a:endParaRPr>
          </a:p>
        </p:txBody>
      </p:sp>
      <p:sp>
        <p:nvSpPr>
          <p:cNvPr id="331" name="Google Shape;331;p33"/>
          <p:cNvSpPr txBox="1">
            <a:spLocks noGrp="1"/>
          </p:cNvSpPr>
          <p:nvPr>
            <p:ph type="body" idx="1"/>
          </p:nvPr>
        </p:nvSpPr>
        <p:spPr>
          <a:xfrm>
            <a:off x="457200" y="1600200"/>
            <a:ext cx="8229600" cy="4525963"/>
          </a:xfrm>
          <a:prstGeom prst="rect">
            <a:avLst/>
          </a:prstGeom>
          <a:noFill/>
          <a:ln>
            <a:noFill/>
          </a:ln>
        </p:spPr>
        <p:txBody>
          <a:bodyPr spcFirstLastPara="1" wrap="square" lIns="91425" tIns="45700" rIns="91425" bIns="45700" anchor="t" anchorCtr="0">
            <a:normAutofit/>
          </a:bodyPr>
          <a:lstStyle/>
          <a:p>
            <a:pPr marL="342900" lvl="0" indent="-342900" algn="l" rtl="0">
              <a:lnSpc>
                <a:spcPct val="100000"/>
              </a:lnSpc>
              <a:spcBef>
                <a:spcPts val="0"/>
              </a:spcBef>
              <a:spcAft>
                <a:spcPts val="0"/>
              </a:spcAft>
              <a:buClr>
                <a:schemeClr val="dk1"/>
              </a:buClr>
              <a:buSzPts val="3200"/>
              <a:buNone/>
            </a:pPr>
            <a:endParaRPr/>
          </a:p>
          <a:p>
            <a:pPr marL="342900" lvl="0" indent="-342900" algn="l" rtl="0">
              <a:lnSpc>
                <a:spcPct val="100000"/>
              </a:lnSpc>
              <a:spcBef>
                <a:spcPts val="640"/>
              </a:spcBef>
              <a:spcAft>
                <a:spcPts val="0"/>
              </a:spcAft>
              <a:buClr>
                <a:schemeClr val="dk1"/>
              </a:buClr>
              <a:buSzPts val="3200"/>
              <a:buNone/>
            </a:pPr>
            <a:endParaRPr/>
          </a:p>
        </p:txBody>
      </p:sp>
      <p:pic>
        <p:nvPicPr>
          <p:cNvPr id="334" name="Google Shape;334;p33" descr="Image result for job reference cartoon">
            <a:hlinkClick r:id="rId3"/>
          </p:cNvPr>
          <p:cNvPicPr preferRelativeResize="0"/>
          <p:nvPr/>
        </p:nvPicPr>
        <p:blipFill rotWithShape="1">
          <a:blip r:embed="rId4">
            <a:alphaModFix/>
          </a:blip>
          <a:srcRect/>
          <a:stretch/>
        </p:blipFill>
        <p:spPr>
          <a:xfrm>
            <a:off x="612658" y="1726926"/>
            <a:ext cx="5086318" cy="4272509"/>
          </a:xfrm>
          <a:prstGeom prst="rect">
            <a:avLst/>
          </a:prstGeom>
          <a:noFill/>
          <a:ln>
            <a:noFill/>
          </a:ln>
        </p:spPr>
      </p:pic>
      <p:sp>
        <p:nvSpPr>
          <p:cNvPr id="335" name="Google Shape;335;p33"/>
          <p:cNvSpPr txBox="1"/>
          <p:nvPr/>
        </p:nvSpPr>
        <p:spPr>
          <a:xfrm>
            <a:off x="6048672" y="1206735"/>
            <a:ext cx="2987824" cy="1754326"/>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400"/>
              <a:buFont typeface="Arial"/>
              <a:buNone/>
            </a:pPr>
            <a:r>
              <a:rPr lang="en-GB" sz="2400" b="0" i="0" u="none" strike="noStrike" cap="none">
                <a:solidFill>
                  <a:schemeClr val="dk1"/>
                </a:solidFill>
                <a:latin typeface="Calibri"/>
                <a:ea typeface="Calibri"/>
                <a:cs typeface="Calibri"/>
                <a:sym typeface="Calibri"/>
              </a:rPr>
              <a:t>Subject references and predicted grades from subject teachers.</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p:txBody>
      </p:sp>
      <p:sp>
        <p:nvSpPr>
          <p:cNvPr id="336" name="Google Shape;336;p33"/>
          <p:cNvSpPr/>
          <p:nvPr/>
        </p:nvSpPr>
        <p:spPr>
          <a:xfrm>
            <a:off x="7072110" y="2459280"/>
            <a:ext cx="648072" cy="720080"/>
          </a:xfrm>
          <a:prstGeom prst="downArrow">
            <a:avLst>
              <a:gd name="adj1" fmla="val 50000"/>
              <a:gd name="adj2" fmla="val 50000"/>
            </a:avLst>
          </a:prstGeom>
          <a:gradFill>
            <a:gsLst>
              <a:gs pos="0">
                <a:srgbClr val="759336"/>
              </a:gs>
              <a:gs pos="80000">
                <a:srgbClr val="99C247"/>
              </a:gs>
              <a:gs pos="100000">
                <a:srgbClr val="9BC545"/>
              </a:gs>
            </a:gsLst>
            <a:lin ang="16200000" scaled="0"/>
          </a:gradFill>
          <a:ln>
            <a:noFill/>
          </a:ln>
          <a:effectLst>
            <a:outerShdw blurRad="40000" dist="23000" dir="5400000" rotWithShape="0">
              <a:srgbClr val="000000">
                <a:alpha val="34509"/>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337" name="Google Shape;337;p33"/>
          <p:cNvSpPr txBox="1"/>
          <p:nvPr/>
        </p:nvSpPr>
        <p:spPr>
          <a:xfrm>
            <a:off x="6048672" y="3151601"/>
            <a:ext cx="2987824" cy="249299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400"/>
              <a:buFont typeface="Arial"/>
              <a:buNone/>
            </a:pPr>
            <a:r>
              <a:rPr lang="en-GB" sz="2400" b="0" i="0" u="none" strike="noStrike" cap="none">
                <a:solidFill>
                  <a:schemeClr val="dk1"/>
                </a:solidFill>
                <a:latin typeface="Calibri"/>
                <a:ea typeface="Calibri"/>
                <a:cs typeface="Calibri"/>
                <a:sym typeface="Calibri"/>
              </a:rPr>
              <a:t>Full reference written by Sixth Form Team.</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2400"/>
              <a:buFont typeface="Arial"/>
              <a:buNone/>
            </a:pPr>
            <a:r>
              <a:rPr lang="en-GB" sz="2400" b="0" i="0" u="none" strike="noStrike" cap="none">
                <a:solidFill>
                  <a:schemeClr val="dk1"/>
                </a:solidFill>
                <a:latin typeface="Calibri"/>
                <a:ea typeface="Calibri"/>
                <a:cs typeface="Calibri"/>
                <a:sym typeface="Calibri"/>
              </a:rPr>
              <a:t>Predicted grades from teachers entered on UCAS form.</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p:txBody>
      </p:sp>
      <p:sp>
        <p:nvSpPr>
          <p:cNvPr id="338" name="Google Shape;338;p33"/>
          <p:cNvSpPr/>
          <p:nvPr/>
        </p:nvSpPr>
        <p:spPr>
          <a:xfrm>
            <a:off x="35495" y="59410"/>
            <a:ext cx="2684555" cy="417262"/>
          </a:xfrm>
          <a:prstGeom prst="rect">
            <a:avLst/>
          </a:prstGeom>
          <a:solidFill>
            <a:srgbClr val="FFFFFF"/>
          </a:solidFill>
          <a:ln>
            <a:noFill/>
          </a:ln>
        </p:spPr>
        <p:txBody>
          <a:bodyPr spcFirstLastPara="1" wrap="square" lIns="36575" tIns="36575" rIns="36575" bIns="36575" anchor="t" anchorCtr="0">
            <a:noAutofit/>
          </a:bodyPr>
          <a:lstStyle/>
          <a:p>
            <a:pPr marL="0" marR="0" lvl="0" indent="0" algn="l" rtl="0">
              <a:lnSpc>
                <a:spcPct val="100000"/>
              </a:lnSpc>
              <a:spcBef>
                <a:spcPts val="0"/>
              </a:spcBef>
              <a:spcAft>
                <a:spcPts val="0"/>
              </a:spcAft>
              <a:buClr>
                <a:srgbClr val="595959"/>
              </a:buClr>
              <a:buSzPts val="2000"/>
              <a:buFont typeface="Arial"/>
              <a:buNone/>
            </a:pPr>
            <a:r>
              <a:rPr lang="en-GB" sz="1800" b="1" i="0" u="none" strike="noStrike" cap="none">
                <a:solidFill>
                  <a:srgbClr val="595959"/>
                </a:solidFill>
                <a:latin typeface="Arial"/>
                <a:ea typeface="Arial"/>
                <a:cs typeface="Arial"/>
                <a:sym typeface="Arial"/>
              </a:rPr>
              <a:t>SIXTH FORM </a:t>
            </a:r>
            <a:r>
              <a:rPr lang="en-GB" sz="1800" b="1" i="0" u="none" strike="noStrike" cap="none">
                <a:solidFill>
                  <a:srgbClr val="FF6600"/>
                </a:solidFill>
                <a:latin typeface="Arial"/>
                <a:ea typeface="Arial"/>
                <a:cs typeface="Arial"/>
                <a:sym typeface="Arial"/>
              </a:rPr>
              <a:t>@</a:t>
            </a:r>
            <a:r>
              <a:rPr lang="en-GB" sz="1800" b="1" i="0" u="none" strike="noStrike" cap="none">
                <a:solidFill>
                  <a:srgbClr val="000000"/>
                </a:solidFill>
                <a:latin typeface="Arial"/>
                <a:ea typeface="Arial"/>
                <a:cs typeface="Arial"/>
                <a:sym typeface="Arial"/>
              </a:rPr>
              <a:t> </a:t>
            </a:r>
            <a:r>
              <a:rPr lang="en-GB" sz="1800" b="1" i="0" u="none" strike="noStrike" cap="none">
                <a:solidFill>
                  <a:srgbClr val="595959"/>
                </a:solidFill>
                <a:latin typeface="Arial"/>
                <a:ea typeface="Arial"/>
                <a:cs typeface="Arial"/>
                <a:sym typeface="Arial"/>
              </a:rPr>
              <a:t>UPTON</a:t>
            </a:r>
            <a:endParaRPr sz="2800" b="1"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100"/>
              <a:buFont typeface="Calibri"/>
              <a:buNone/>
            </a:pPr>
            <a:endParaRPr sz="1100" b="0" i="0" u="none" strike="noStrike" cap="none">
              <a:solidFill>
                <a:schemeClr val="dk1"/>
              </a:solidFill>
              <a:latin typeface="Arial"/>
              <a:ea typeface="Arial"/>
              <a:cs typeface="Arial"/>
              <a:sym typeface="Arial"/>
            </a:endParaRPr>
          </a:p>
        </p:txBody>
      </p:sp>
      <p:sp>
        <p:nvSpPr>
          <p:cNvPr id="339" name="Google Shape;339;p33"/>
          <p:cNvSpPr/>
          <p:nvPr/>
        </p:nvSpPr>
        <p:spPr>
          <a:xfrm rot="10800000" flipH="1">
            <a:off x="0" y="6560246"/>
            <a:ext cx="9144000" cy="300200"/>
          </a:xfrm>
          <a:prstGeom prst="rect">
            <a:avLst/>
          </a:prstGeom>
          <a:solidFill>
            <a:srgbClr val="003300"/>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3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3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3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343"/>
        <p:cNvGrpSpPr/>
        <p:nvPr/>
      </p:nvGrpSpPr>
      <p:grpSpPr>
        <a:xfrm>
          <a:off x="0" y="0"/>
          <a:ext cx="0" cy="0"/>
          <a:chOff x="0" y="0"/>
          <a:chExt cx="0" cy="0"/>
        </a:xfrm>
      </p:grpSpPr>
      <p:pic>
        <p:nvPicPr>
          <p:cNvPr id="344" name="Google Shape;344;p34"/>
          <p:cNvPicPr preferRelativeResize="0"/>
          <p:nvPr/>
        </p:nvPicPr>
        <p:blipFill rotWithShape="1">
          <a:blip r:embed="rId3">
            <a:alphaModFix/>
          </a:blip>
          <a:srcRect l="21700" t="8827" r="27423" b="18709"/>
          <a:stretch/>
        </p:blipFill>
        <p:spPr>
          <a:xfrm>
            <a:off x="4860032" y="1001932"/>
            <a:ext cx="2719807" cy="2046287"/>
          </a:xfrm>
          <a:prstGeom prst="rect">
            <a:avLst/>
          </a:prstGeom>
          <a:noFill/>
          <a:ln>
            <a:noFill/>
          </a:ln>
        </p:spPr>
      </p:pic>
      <p:sp>
        <p:nvSpPr>
          <p:cNvPr id="345" name="Google Shape;345;p34"/>
          <p:cNvSpPr txBox="1"/>
          <p:nvPr/>
        </p:nvSpPr>
        <p:spPr>
          <a:xfrm>
            <a:off x="683568" y="142852"/>
            <a:ext cx="7848872" cy="92333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3600"/>
              <a:buFont typeface="Arial"/>
              <a:buNone/>
            </a:pPr>
            <a:r>
              <a:rPr lang="en-GB" sz="3600" b="1" i="0" u="none" strike="noStrike" cap="none">
                <a:solidFill>
                  <a:schemeClr val="dk1"/>
                </a:solidFill>
                <a:latin typeface="Calibri"/>
                <a:ea typeface="Calibri"/>
                <a:cs typeface="Calibri"/>
                <a:sym typeface="Calibri"/>
              </a:rPr>
              <a:t>University Offers</a:t>
            </a:r>
            <a:endParaRPr sz="1400" b="0" i="0" u="none" strike="noStrike" cap="none">
              <a:solidFill>
                <a:srgbClr val="000000"/>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Arial"/>
              <a:ea typeface="Arial"/>
              <a:cs typeface="Arial"/>
              <a:sym typeface="Arial"/>
            </a:endParaRPr>
          </a:p>
        </p:txBody>
      </p:sp>
      <p:pic>
        <p:nvPicPr>
          <p:cNvPr id="346" name="Google Shape;346;p34" descr="01 Tile photograph for website"/>
          <p:cNvPicPr preferRelativeResize="0"/>
          <p:nvPr/>
        </p:nvPicPr>
        <p:blipFill rotWithShape="1">
          <a:blip r:embed="rId4">
            <a:alphaModFix/>
          </a:blip>
          <a:srcRect l="23226" t="14250" r="20816" b="24181"/>
          <a:stretch/>
        </p:blipFill>
        <p:spPr>
          <a:xfrm>
            <a:off x="1979712" y="1000344"/>
            <a:ext cx="2808312" cy="2047875"/>
          </a:xfrm>
          <a:prstGeom prst="rect">
            <a:avLst/>
          </a:prstGeom>
          <a:noFill/>
          <a:ln>
            <a:noFill/>
          </a:ln>
        </p:spPr>
      </p:pic>
      <p:pic>
        <p:nvPicPr>
          <p:cNvPr id="347" name="Google Shape;347;p34"/>
          <p:cNvPicPr preferRelativeResize="0"/>
          <p:nvPr/>
        </p:nvPicPr>
        <p:blipFill rotWithShape="1">
          <a:blip r:embed="rId5">
            <a:alphaModFix/>
          </a:blip>
          <a:srcRect l="32367" t="6003" r="34491" b="12456"/>
          <a:stretch/>
        </p:blipFill>
        <p:spPr>
          <a:xfrm>
            <a:off x="7639180" y="980728"/>
            <a:ext cx="1489830" cy="2061420"/>
          </a:xfrm>
          <a:prstGeom prst="rect">
            <a:avLst/>
          </a:prstGeom>
          <a:noFill/>
          <a:ln>
            <a:noFill/>
          </a:ln>
        </p:spPr>
      </p:pic>
      <p:pic>
        <p:nvPicPr>
          <p:cNvPr id="348" name="Google Shape;348;p34"/>
          <p:cNvPicPr preferRelativeResize="0"/>
          <p:nvPr/>
        </p:nvPicPr>
        <p:blipFill rotWithShape="1">
          <a:blip r:embed="rId6">
            <a:alphaModFix/>
          </a:blip>
          <a:srcRect l="36212" t="21186" r="47546" b="44118"/>
          <a:stretch/>
        </p:blipFill>
        <p:spPr>
          <a:xfrm>
            <a:off x="0" y="1034321"/>
            <a:ext cx="1907704" cy="2015120"/>
          </a:xfrm>
          <a:prstGeom prst="rect">
            <a:avLst/>
          </a:prstGeom>
          <a:noFill/>
          <a:ln>
            <a:noFill/>
          </a:ln>
        </p:spPr>
      </p:pic>
      <p:pic>
        <p:nvPicPr>
          <p:cNvPr id="349" name="Google Shape;349;p34"/>
          <p:cNvPicPr preferRelativeResize="0"/>
          <p:nvPr/>
        </p:nvPicPr>
        <p:blipFill rotWithShape="1">
          <a:blip r:embed="rId7">
            <a:alphaModFix/>
          </a:blip>
          <a:srcRect l="20749" t="39000" r="21692" b="34894"/>
          <a:stretch/>
        </p:blipFill>
        <p:spPr>
          <a:xfrm>
            <a:off x="107504" y="3286124"/>
            <a:ext cx="8964488" cy="2286016"/>
          </a:xfrm>
          <a:prstGeom prst="rect">
            <a:avLst/>
          </a:prstGeom>
          <a:noFill/>
          <a:ln>
            <a:noFill/>
          </a:ln>
        </p:spPr>
      </p:pic>
      <p:pic>
        <p:nvPicPr>
          <p:cNvPr id="350" name="Google Shape;350;p34" descr="http://www.abdn.ac.uk/study/content-images/ucas_logo.jpg"/>
          <p:cNvPicPr preferRelativeResize="0"/>
          <p:nvPr/>
        </p:nvPicPr>
        <p:blipFill rotWithShape="1">
          <a:blip r:embed="rId8">
            <a:alphaModFix/>
          </a:blip>
          <a:srcRect/>
          <a:stretch/>
        </p:blipFill>
        <p:spPr>
          <a:xfrm>
            <a:off x="6948264" y="3112957"/>
            <a:ext cx="1714512" cy="816109"/>
          </a:xfrm>
          <a:prstGeom prst="rect">
            <a:avLst/>
          </a:prstGeom>
          <a:noFill/>
          <a:ln w="9525" cap="flat" cmpd="sng">
            <a:solidFill>
              <a:schemeClr val="dk1"/>
            </a:solidFill>
            <a:prstDash val="solid"/>
            <a:round/>
            <a:headEnd type="none" w="sm" len="sm"/>
            <a:tailEnd type="none" w="sm" len="sm"/>
          </a:ln>
        </p:spPr>
      </p:pic>
      <p:sp>
        <p:nvSpPr>
          <p:cNvPr id="351" name="Google Shape;351;p34"/>
          <p:cNvSpPr/>
          <p:nvPr/>
        </p:nvSpPr>
        <p:spPr>
          <a:xfrm>
            <a:off x="6876256" y="116632"/>
            <a:ext cx="2160240" cy="792088"/>
          </a:xfrm>
          <a:prstGeom prst="roundRect">
            <a:avLst>
              <a:gd name="adj" fmla="val 16667"/>
            </a:avLst>
          </a:prstGeom>
          <a:solidFill>
            <a:srgbClr val="F2F2F2"/>
          </a:solidFill>
          <a:ln w="9525" cap="flat" cmpd="sng">
            <a:solidFill>
              <a:schemeClr val="dk1"/>
            </a:solidFill>
            <a:prstDash val="solid"/>
            <a:round/>
            <a:headEnd type="none" w="sm" len="sm"/>
            <a:tailEnd type="none" w="sm" len="sm"/>
          </a:ln>
          <a:effectLst>
            <a:outerShdw blurRad="40000" dist="20000" dir="5400000" rotWithShape="0">
              <a:srgbClr val="000000">
                <a:alpha val="37254"/>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2000"/>
              <a:buFont typeface="Arial"/>
              <a:buNone/>
            </a:pPr>
            <a:r>
              <a:rPr lang="en-GB" sz="2000" b="1" i="0" u="none" strike="noStrike" cap="none">
                <a:solidFill>
                  <a:srgbClr val="1D593B"/>
                </a:solidFill>
                <a:latin typeface="Arial"/>
                <a:ea typeface="Arial"/>
                <a:cs typeface="Arial"/>
                <a:sym typeface="Arial"/>
              </a:rPr>
              <a:t>Track </a:t>
            </a:r>
            <a:r>
              <a:rPr lang="en-GB" sz="2000" b="0" i="0" u="none" strike="noStrike" cap="none">
                <a:solidFill>
                  <a:srgbClr val="1D593B"/>
                </a:solidFill>
                <a:latin typeface="Arial"/>
                <a:ea typeface="Arial"/>
                <a:cs typeface="Arial"/>
                <a:sym typeface="Arial"/>
              </a:rPr>
              <a:t>the application</a:t>
            </a:r>
            <a:endParaRPr sz="2000" b="0" i="0" u="none" strike="noStrike" cap="none">
              <a:solidFill>
                <a:srgbClr val="1D593B"/>
              </a:solidFill>
              <a:latin typeface="Arial"/>
              <a:ea typeface="Arial"/>
              <a:cs typeface="Arial"/>
              <a:sym typeface="Arial"/>
            </a:endParaRPr>
          </a:p>
        </p:txBody>
      </p:sp>
      <p:sp>
        <p:nvSpPr>
          <p:cNvPr id="352" name="Google Shape;352;p34"/>
          <p:cNvSpPr/>
          <p:nvPr/>
        </p:nvSpPr>
        <p:spPr>
          <a:xfrm>
            <a:off x="6844588" y="57398"/>
            <a:ext cx="535724" cy="923330"/>
          </a:xfrm>
          <a:prstGeom prst="rect">
            <a:avLst/>
          </a:prstGeom>
          <a:noFill/>
          <a:ln>
            <a:noFill/>
          </a:ln>
        </p:spPr>
        <p:txBody>
          <a:bodyPr spcFirstLastPara="1" wrap="square" lIns="91425" tIns="45700" rIns="91425" bIns="45700" anchor="t" anchorCtr="0">
            <a:noAutofit/>
          </a:bodyPr>
          <a:lstStyle/>
          <a:p>
            <a:pPr marL="0" marR="0" lvl="0" indent="0" algn="ctr" rtl="0">
              <a:lnSpc>
                <a:spcPct val="100000"/>
              </a:lnSpc>
              <a:spcBef>
                <a:spcPts val="0"/>
              </a:spcBef>
              <a:spcAft>
                <a:spcPts val="0"/>
              </a:spcAft>
              <a:buClr>
                <a:srgbClr val="000000"/>
              </a:buClr>
              <a:buSzPts val="5400"/>
              <a:buFont typeface="Arial"/>
              <a:buNone/>
            </a:pPr>
            <a:r>
              <a:rPr lang="en-GB" sz="5400" b="1" i="0" u="none" strike="noStrike" cap="none">
                <a:solidFill>
                  <a:srgbClr val="1D593B"/>
                </a:solidFill>
                <a:latin typeface="Calibri"/>
                <a:ea typeface="Calibri"/>
                <a:cs typeface="Calibri"/>
                <a:sym typeface="Calibri"/>
              </a:rPr>
              <a:t>3</a:t>
            </a:r>
            <a:endParaRPr sz="5400" b="1" i="0" u="none" strike="noStrike" cap="none">
              <a:solidFill>
                <a:srgbClr val="1D593B"/>
              </a:solidFill>
              <a:latin typeface="Calibri"/>
              <a:ea typeface="Calibri"/>
              <a:cs typeface="Calibri"/>
              <a:sym typeface="Calibri"/>
            </a:endParaRPr>
          </a:p>
        </p:txBody>
      </p:sp>
      <p:sp>
        <p:nvSpPr>
          <p:cNvPr id="353" name="Google Shape;353;p34"/>
          <p:cNvSpPr txBox="1"/>
          <p:nvPr/>
        </p:nvSpPr>
        <p:spPr>
          <a:xfrm>
            <a:off x="249431" y="5505436"/>
            <a:ext cx="8501122" cy="923289"/>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en-GB" sz="1800" b="0" i="0" u="none" strike="noStrike" cap="none" dirty="0">
                <a:solidFill>
                  <a:schemeClr val="dk1"/>
                </a:solidFill>
                <a:latin typeface="Calibri"/>
                <a:ea typeface="Calibri"/>
                <a:cs typeface="Calibri"/>
                <a:sym typeface="Calibri"/>
              </a:rPr>
              <a:t>There are different types of offers: Conditional and Unconditional.  Once students decide on their offers, they mark one as FIRM and one as INSURANCE.  They have a significant amount of time to decide.</a:t>
            </a:r>
            <a:endParaRPr sz="1800" b="0" i="0" u="none" strike="noStrike" cap="none" dirty="0">
              <a:solidFill>
                <a:schemeClr val="dk1"/>
              </a:solidFill>
              <a:latin typeface="Calibri"/>
              <a:ea typeface="Calibri"/>
              <a:cs typeface="Calibri"/>
              <a:sym typeface="Calibri"/>
            </a:endParaRPr>
          </a:p>
        </p:txBody>
      </p:sp>
      <p:sp>
        <p:nvSpPr>
          <p:cNvPr id="354" name="Google Shape;354;p34"/>
          <p:cNvSpPr/>
          <p:nvPr/>
        </p:nvSpPr>
        <p:spPr>
          <a:xfrm>
            <a:off x="35495" y="59410"/>
            <a:ext cx="2684555" cy="417262"/>
          </a:xfrm>
          <a:prstGeom prst="rect">
            <a:avLst/>
          </a:prstGeom>
          <a:solidFill>
            <a:srgbClr val="FFFFFF"/>
          </a:solidFill>
          <a:ln>
            <a:noFill/>
          </a:ln>
        </p:spPr>
        <p:txBody>
          <a:bodyPr spcFirstLastPara="1" wrap="square" lIns="36575" tIns="36575" rIns="36575" bIns="36575" anchor="t" anchorCtr="0">
            <a:noAutofit/>
          </a:bodyPr>
          <a:lstStyle/>
          <a:p>
            <a:pPr marL="0" marR="0" lvl="0" indent="0" algn="l" rtl="0">
              <a:lnSpc>
                <a:spcPct val="100000"/>
              </a:lnSpc>
              <a:spcBef>
                <a:spcPts val="0"/>
              </a:spcBef>
              <a:spcAft>
                <a:spcPts val="0"/>
              </a:spcAft>
              <a:buClr>
                <a:srgbClr val="595959"/>
              </a:buClr>
              <a:buSzPts val="2000"/>
              <a:buFont typeface="Arial"/>
              <a:buNone/>
            </a:pPr>
            <a:r>
              <a:rPr lang="en-GB" sz="1800" b="1" i="0" u="none" strike="noStrike" cap="none">
                <a:solidFill>
                  <a:srgbClr val="595959"/>
                </a:solidFill>
                <a:latin typeface="Arial"/>
                <a:ea typeface="Arial"/>
                <a:cs typeface="Arial"/>
                <a:sym typeface="Arial"/>
              </a:rPr>
              <a:t>SIXTH FORM </a:t>
            </a:r>
            <a:r>
              <a:rPr lang="en-GB" sz="1800" b="1" i="0" u="none" strike="noStrike" cap="none">
                <a:solidFill>
                  <a:srgbClr val="FF6600"/>
                </a:solidFill>
                <a:latin typeface="Arial"/>
                <a:ea typeface="Arial"/>
                <a:cs typeface="Arial"/>
                <a:sym typeface="Arial"/>
              </a:rPr>
              <a:t>@</a:t>
            </a:r>
            <a:r>
              <a:rPr lang="en-GB" sz="1800" b="1" i="0" u="none" strike="noStrike" cap="none">
                <a:solidFill>
                  <a:srgbClr val="000000"/>
                </a:solidFill>
                <a:latin typeface="Arial"/>
                <a:ea typeface="Arial"/>
                <a:cs typeface="Arial"/>
                <a:sym typeface="Arial"/>
              </a:rPr>
              <a:t> </a:t>
            </a:r>
            <a:r>
              <a:rPr lang="en-GB" sz="1800" b="1" i="0" u="none" strike="noStrike" cap="none">
                <a:solidFill>
                  <a:srgbClr val="595959"/>
                </a:solidFill>
                <a:latin typeface="Arial"/>
                <a:ea typeface="Arial"/>
                <a:cs typeface="Arial"/>
                <a:sym typeface="Arial"/>
              </a:rPr>
              <a:t>UPTON</a:t>
            </a:r>
            <a:endParaRPr sz="2800" b="1"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100"/>
              <a:buFont typeface="Calibri"/>
              <a:buNone/>
            </a:pPr>
            <a:endParaRPr sz="1100" b="0" i="0" u="none" strike="noStrike" cap="none">
              <a:solidFill>
                <a:schemeClr val="dk1"/>
              </a:solidFill>
              <a:latin typeface="Arial"/>
              <a:ea typeface="Arial"/>
              <a:cs typeface="Arial"/>
              <a:sym typeface="Arial"/>
            </a:endParaRPr>
          </a:p>
        </p:txBody>
      </p:sp>
      <p:sp>
        <p:nvSpPr>
          <p:cNvPr id="355" name="Google Shape;355;p34"/>
          <p:cNvSpPr/>
          <p:nvPr/>
        </p:nvSpPr>
        <p:spPr>
          <a:xfrm rot="10800000" flipH="1">
            <a:off x="0" y="6560246"/>
            <a:ext cx="9144000" cy="300200"/>
          </a:xfrm>
          <a:prstGeom prst="rect">
            <a:avLst/>
          </a:prstGeom>
          <a:solidFill>
            <a:srgbClr val="003300"/>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07B540-8A73-447E-B31E-75652351FF35}"/>
              </a:ext>
            </a:extLst>
          </p:cNvPr>
          <p:cNvSpPr>
            <a:spLocks noGrp="1"/>
          </p:cNvSpPr>
          <p:nvPr>
            <p:ph type="title"/>
          </p:nvPr>
        </p:nvSpPr>
        <p:spPr>
          <a:xfrm>
            <a:off x="457200" y="274638"/>
            <a:ext cx="8229600" cy="584006"/>
          </a:xfrm>
        </p:spPr>
        <p:txBody>
          <a:bodyPr>
            <a:normAutofit fontScale="90000"/>
          </a:bodyPr>
          <a:lstStyle/>
          <a:p>
            <a:r>
              <a:rPr lang="en-GB" dirty="0"/>
              <a:t>Student Finance</a:t>
            </a:r>
          </a:p>
        </p:txBody>
      </p:sp>
      <p:sp>
        <p:nvSpPr>
          <p:cNvPr id="3" name="Text Placeholder 2">
            <a:extLst>
              <a:ext uri="{FF2B5EF4-FFF2-40B4-BE49-F238E27FC236}">
                <a16:creationId xmlns:a16="http://schemas.microsoft.com/office/drawing/2014/main" id="{E828612C-1FE9-42A4-8CEE-5471F2893AEA}"/>
              </a:ext>
            </a:extLst>
          </p:cNvPr>
          <p:cNvSpPr>
            <a:spLocks noGrp="1"/>
          </p:cNvSpPr>
          <p:nvPr>
            <p:ph type="body" idx="1"/>
          </p:nvPr>
        </p:nvSpPr>
        <p:spPr>
          <a:xfrm>
            <a:off x="457200" y="858644"/>
            <a:ext cx="8229600" cy="5267519"/>
          </a:xfrm>
        </p:spPr>
        <p:txBody>
          <a:bodyPr>
            <a:normAutofit/>
          </a:bodyPr>
          <a:lstStyle/>
          <a:p>
            <a:r>
              <a:rPr lang="en-GB" sz="2800" dirty="0"/>
              <a:t>This is </a:t>
            </a:r>
            <a:r>
              <a:rPr lang="en-GB" sz="2800" b="1" dirty="0"/>
              <a:t>not</a:t>
            </a:r>
            <a:r>
              <a:rPr lang="en-GB" sz="2800" dirty="0"/>
              <a:t> done through the school. It is completed in March on gov.uk website.</a:t>
            </a:r>
          </a:p>
          <a:p>
            <a:r>
              <a:rPr lang="en-GB" sz="2800" dirty="0"/>
              <a:t>Students can borrow a tuition fee loan (likely to be £10,050 each year) and a maintenance loan (from £5,048 to £10,830 for a student not living with parents and living outside London). It is being rebranded as LLE (lifelong learning entitlement). </a:t>
            </a:r>
          </a:p>
          <a:p>
            <a:r>
              <a:rPr lang="en-GB" sz="2800" dirty="0"/>
              <a:t>Interest, based on what is currently on gov.uk, is 3.2%.</a:t>
            </a:r>
          </a:p>
          <a:p>
            <a:r>
              <a:rPr lang="en-GB" sz="2800" dirty="0"/>
              <a:t>Repayment is 9% of income above £25,000. Written off after 40 years.</a:t>
            </a:r>
          </a:p>
        </p:txBody>
      </p:sp>
    </p:spTree>
    <p:extLst>
      <p:ext uri="{BB962C8B-B14F-4D97-AF65-F5344CB8AC3E}">
        <p14:creationId xmlns:p14="http://schemas.microsoft.com/office/powerpoint/2010/main" val="201942564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FD11D2A5-398C-4E63-B9E8-05DBD01EAC3E}"/>
              </a:ext>
            </a:extLst>
          </p:cNvPr>
          <p:cNvPicPr>
            <a:picLocks noChangeAspect="1"/>
          </p:cNvPicPr>
          <p:nvPr/>
        </p:nvPicPr>
        <p:blipFill rotWithShape="1">
          <a:blip r:embed="rId2"/>
          <a:srcRect l="8455" t="24383" r="10099" b="15088"/>
          <a:stretch/>
        </p:blipFill>
        <p:spPr>
          <a:xfrm>
            <a:off x="6520" y="332509"/>
            <a:ext cx="9122402" cy="5084618"/>
          </a:xfrm>
          <a:prstGeom prst="rect">
            <a:avLst/>
          </a:prstGeom>
        </p:spPr>
      </p:pic>
      <p:sp>
        <p:nvSpPr>
          <p:cNvPr id="5" name="TextBox 4">
            <a:extLst>
              <a:ext uri="{FF2B5EF4-FFF2-40B4-BE49-F238E27FC236}">
                <a16:creationId xmlns:a16="http://schemas.microsoft.com/office/drawing/2014/main" id="{A9F0DA58-3DED-4A5A-9BD9-6E455C8606D8}"/>
              </a:ext>
            </a:extLst>
          </p:cNvPr>
          <p:cNvSpPr txBox="1"/>
          <p:nvPr/>
        </p:nvSpPr>
        <p:spPr>
          <a:xfrm>
            <a:off x="706582" y="5735782"/>
            <a:ext cx="6670416" cy="400110"/>
          </a:xfrm>
          <a:prstGeom prst="rect">
            <a:avLst/>
          </a:prstGeom>
          <a:noFill/>
        </p:spPr>
        <p:txBody>
          <a:bodyPr wrap="none" rtlCol="0">
            <a:spAutoFit/>
          </a:bodyPr>
          <a:lstStyle/>
          <a:p>
            <a:r>
              <a:rPr lang="en-GB" sz="2000" dirty="0">
                <a:latin typeface="Times New Roman" panose="02020603050405020304" pitchFamily="18" charset="0"/>
                <a:cs typeface="Times New Roman" panose="02020603050405020304" pitchFamily="18" charset="0"/>
              </a:rPr>
              <a:t>A graphic from Martin Lewis’s website on the </a:t>
            </a:r>
            <a:r>
              <a:rPr lang="en-GB" sz="2000" b="1" dirty="0">
                <a:latin typeface="Times New Roman" panose="02020603050405020304" pitchFamily="18" charset="0"/>
                <a:cs typeface="Times New Roman" panose="02020603050405020304" pitchFamily="18" charset="0"/>
              </a:rPr>
              <a:t>current</a:t>
            </a:r>
            <a:r>
              <a:rPr lang="en-GB" sz="2000" dirty="0">
                <a:latin typeface="Times New Roman" panose="02020603050405020304" pitchFamily="18" charset="0"/>
                <a:cs typeface="Times New Roman" panose="02020603050405020304" pitchFamily="18" charset="0"/>
              </a:rPr>
              <a:t> system.</a:t>
            </a:r>
          </a:p>
        </p:txBody>
      </p:sp>
    </p:spTree>
    <p:extLst>
      <p:ext uri="{BB962C8B-B14F-4D97-AF65-F5344CB8AC3E}">
        <p14:creationId xmlns:p14="http://schemas.microsoft.com/office/powerpoint/2010/main" val="304890930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F1C012B3-AA1F-48F7-9419-0BD7D455F0F4}"/>
              </a:ext>
            </a:extLst>
          </p:cNvPr>
          <p:cNvPicPr>
            <a:picLocks noChangeAspect="1"/>
          </p:cNvPicPr>
          <p:nvPr/>
        </p:nvPicPr>
        <p:blipFill rotWithShape="1">
          <a:blip r:embed="rId2"/>
          <a:srcRect l="11818" t="16364" r="11212" b="4444"/>
          <a:stretch/>
        </p:blipFill>
        <p:spPr>
          <a:xfrm>
            <a:off x="-8344" y="110836"/>
            <a:ext cx="8743774" cy="6747163"/>
          </a:xfrm>
          <a:prstGeom prst="rect">
            <a:avLst/>
          </a:prstGeom>
        </p:spPr>
      </p:pic>
    </p:spTree>
    <p:extLst>
      <p:ext uri="{BB962C8B-B14F-4D97-AF65-F5344CB8AC3E}">
        <p14:creationId xmlns:p14="http://schemas.microsoft.com/office/powerpoint/2010/main" val="102313642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385"/>
        <p:cNvGrpSpPr/>
        <p:nvPr/>
      </p:nvGrpSpPr>
      <p:grpSpPr>
        <a:xfrm>
          <a:off x="0" y="0"/>
          <a:ext cx="0" cy="0"/>
          <a:chOff x="0" y="0"/>
          <a:chExt cx="0" cy="0"/>
        </a:xfrm>
      </p:grpSpPr>
      <p:sp>
        <p:nvSpPr>
          <p:cNvPr id="386" name="Google Shape;386;p38"/>
          <p:cNvSpPr txBox="1">
            <a:spLocks noGrp="1"/>
          </p:cNvSpPr>
          <p:nvPr>
            <p:ph type="title"/>
          </p:nvPr>
        </p:nvSpPr>
        <p:spPr>
          <a:xfrm>
            <a:off x="457200" y="54716"/>
            <a:ext cx="8229600" cy="1143000"/>
          </a:xfrm>
          <a:prstGeom prst="rect">
            <a:avLst/>
          </a:prstGeom>
          <a:noFill/>
          <a:ln>
            <a:noFill/>
          </a:ln>
        </p:spPr>
        <p:txBody>
          <a:bodyPr spcFirstLastPara="1" wrap="square" lIns="91425" tIns="45700" rIns="91425" bIns="45700" anchor="ctr" anchorCtr="0">
            <a:normAutofit/>
          </a:bodyPr>
          <a:lstStyle/>
          <a:p>
            <a:pPr marL="0" lvl="0" indent="0" algn="ctr" rtl="0">
              <a:lnSpc>
                <a:spcPct val="100000"/>
              </a:lnSpc>
              <a:spcBef>
                <a:spcPts val="0"/>
              </a:spcBef>
              <a:spcAft>
                <a:spcPts val="0"/>
              </a:spcAft>
              <a:buClr>
                <a:schemeClr val="dk1"/>
              </a:buClr>
              <a:buSzPts val="1800"/>
              <a:buNone/>
            </a:pPr>
            <a:r>
              <a:rPr lang="en-GB" sz="4000" b="1"/>
              <a:t>Bursaries/scholarships</a:t>
            </a:r>
            <a:endParaRPr sz="4000" b="1"/>
          </a:p>
        </p:txBody>
      </p:sp>
      <p:sp>
        <p:nvSpPr>
          <p:cNvPr id="387" name="Google Shape;387;p38"/>
          <p:cNvSpPr/>
          <p:nvPr/>
        </p:nvSpPr>
        <p:spPr>
          <a:xfrm>
            <a:off x="35495" y="59410"/>
            <a:ext cx="2684555" cy="417262"/>
          </a:xfrm>
          <a:prstGeom prst="rect">
            <a:avLst/>
          </a:prstGeom>
          <a:solidFill>
            <a:srgbClr val="FFFFFF"/>
          </a:solidFill>
          <a:ln>
            <a:noFill/>
          </a:ln>
        </p:spPr>
        <p:txBody>
          <a:bodyPr spcFirstLastPara="1" wrap="square" lIns="36575" tIns="36575" rIns="36575" bIns="36575" anchor="t" anchorCtr="0">
            <a:noAutofit/>
          </a:bodyPr>
          <a:lstStyle/>
          <a:p>
            <a:pPr marL="0" marR="0" lvl="0" indent="0" algn="l" rtl="0">
              <a:lnSpc>
                <a:spcPct val="100000"/>
              </a:lnSpc>
              <a:spcBef>
                <a:spcPts val="0"/>
              </a:spcBef>
              <a:spcAft>
                <a:spcPts val="0"/>
              </a:spcAft>
              <a:buClr>
                <a:srgbClr val="595959"/>
              </a:buClr>
              <a:buSzPts val="2000"/>
              <a:buFont typeface="Arial"/>
              <a:buNone/>
            </a:pPr>
            <a:r>
              <a:rPr lang="en-GB" sz="1800" b="1" i="0" u="none" strike="noStrike" cap="none">
                <a:solidFill>
                  <a:srgbClr val="595959"/>
                </a:solidFill>
                <a:latin typeface="Arial"/>
                <a:ea typeface="Arial"/>
                <a:cs typeface="Arial"/>
                <a:sym typeface="Arial"/>
              </a:rPr>
              <a:t>SIXTH FORM </a:t>
            </a:r>
            <a:r>
              <a:rPr lang="en-GB" sz="1800" b="1" i="0" u="none" strike="noStrike" cap="none">
                <a:solidFill>
                  <a:srgbClr val="FF6600"/>
                </a:solidFill>
                <a:latin typeface="Arial"/>
                <a:ea typeface="Arial"/>
                <a:cs typeface="Arial"/>
                <a:sym typeface="Arial"/>
              </a:rPr>
              <a:t>@</a:t>
            </a:r>
            <a:r>
              <a:rPr lang="en-GB" sz="1800" b="1" i="0" u="none" strike="noStrike" cap="none">
                <a:solidFill>
                  <a:srgbClr val="000000"/>
                </a:solidFill>
                <a:latin typeface="Arial"/>
                <a:ea typeface="Arial"/>
                <a:cs typeface="Arial"/>
                <a:sym typeface="Arial"/>
              </a:rPr>
              <a:t> </a:t>
            </a:r>
            <a:r>
              <a:rPr lang="en-GB" sz="1800" b="1" i="0" u="none" strike="noStrike" cap="none">
                <a:solidFill>
                  <a:srgbClr val="595959"/>
                </a:solidFill>
                <a:latin typeface="Arial"/>
                <a:ea typeface="Arial"/>
                <a:cs typeface="Arial"/>
                <a:sym typeface="Arial"/>
              </a:rPr>
              <a:t>UPTON</a:t>
            </a:r>
            <a:endParaRPr sz="2800" b="1"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100"/>
              <a:buFont typeface="Calibri"/>
              <a:buNone/>
            </a:pPr>
            <a:endParaRPr sz="1100" b="0" i="0" u="none" strike="noStrike" cap="none">
              <a:solidFill>
                <a:schemeClr val="dk1"/>
              </a:solidFill>
              <a:latin typeface="Arial"/>
              <a:ea typeface="Arial"/>
              <a:cs typeface="Arial"/>
              <a:sym typeface="Arial"/>
            </a:endParaRPr>
          </a:p>
        </p:txBody>
      </p:sp>
      <p:sp>
        <p:nvSpPr>
          <p:cNvPr id="388" name="Google Shape;388;p38"/>
          <p:cNvSpPr txBox="1">
            <a:spLocks noGrp="1"/>
          </p:cNvSpPr>
          <p:nvPr>
            <p:ph type="body" idx="1"/>
          </p:nvPr>
        </p:nvSpPr>
        <p:spPr>
          <a:xfrm>
            <a:off x="35495" y="928862"/>
            <a:ext cx="8652076" cy="4525963"/>
          </a:xfrm>
          <a:prstGeom prst="rect">
            <a:avLst/>
          </a:prstGeom>
          <a:noFill/>
          <a:ln>
            <a:noFill/>
          </a:ln>
        </p:spPr>
        <p:txBody>
          <a:bodyPr spcFirstLastPara="1" wrap="square" lIns="91425" tIns="45700" rIns="91425" bIns="45700" anchor="t" anchorCtr="0">
            <a:normAutofit/>
          </a:bodyPr>
          <a:lstStyle/>
          <a:p>
            <a:pPr marL="114300" lvl="0" indent="0" algn="l" rtl="0">
              <a:lnSpc>
                <a:spcPct val="100000"/>
              </a:lnSpc>
              <a:spcBef>
                <a:spcPts val="360"/>
              </a:spcBef>
              <a:spcAft>
                <a:spcPts val="0"/>
              </a:spcAft>
              <a:buSzPts val="1800"/>
              <a:buNone/>
            </a:pPr>
            <a:r>
              <a:rPr lang="en-GB" sz="1800"/>
              <a:t>Most universities run scholarships/bursaries.  They also offer contextualised offers (also known as ‘widening participation programmes).</a:t>
            </a:r>
            <a:endParaRPr sz="1800"/>
          </a:p>
          <a:p>
            <a:pPr marL="114300" lvl="0" indent="0" algn="l" rtl="0">
              <a:lnSpc>
                <a:spcPct val="100000"/>
              </a:lnSpc>
              <a:spcBef>
                <a:spcPts val="360"/>
              </a:spcBef>
              <a:spcAft>
                <a:spcPts val="0"/>
              </a:spcAft>
              <a:buSzPts val="1800"/>
              <a:buNone/>
            </a:pPr>
            <a:r>
              <a:rPr lang="en-GB" sz="1800"/>
              <a:t>It can be difficult to find information about bursaries but students  can search on their Unifrog accounts for these in the </a:t>
            </a:r>
            <a:r>
              <a:rPr lang="en-GB" sz="1800" b="1"/>
              <a:t>‘Special opportunities’ </a:t>
            </a:r>
            <a:r>
              <a:rPr lang="en-GB" sz="1800"/>
              <a:t>tab (shown below).</a:t>
            </a:r>
            <a:endParaRPr/>
          </a:p>
          <a:p>
            <a:pPr marL="114300" lvl="0" indent="0" algn="l" rtl="0">
              <a:lnSpc>
                <a:spcPct val="100000"/>
              </a:lnSpc>
              <a:spcBef>
                <a:spcPts val="360"/>
              </a:spcBef>
              <a:spcAft>
                <a:spcPts val="0"/>
              </a:spcAft>
              <a:buSzPts val="1800"/>
              <a:buNone/>
            </a:pPr>
            <a:endParaRPr sz="1800" b="1"/>
          </a:p>
          <a:p>
            <a:pPr marL="114300" lvl="0" indent="0" algn="l" rtl="0">
              <a:lnSpc>
                <a:spcPct val="100000"/>
              </a:lnSpc>
              <a:spcBef>
                <a:spcPts val="360"/>
              </a:spcBef>
              <a:spcAft>
                <a:spcPts val="0"/>
              </a:spcAft>
              <a:buSzPts val="1800"/>
              <a:buNone/>
            </a:pPr>
            <a:r>
              <a:rPr lang="en-GB" sz="1800" b="1"/>
              <a:t>Healthcare professions</a:t>
            </a:r>
            <a:endParaRPr sz="1800" b="1"/>
          </a:p>
          <a:p>
            <a:pPr marL="114300" lvl="0" indent="0" algn="l" rtl="0">
              <a:lnSpc>
                <a:spcPct val="100000"/>
              </a:lnSpc>
              <a:spcBef>
                <a:spcPts val="360"/>
              </a:spcBef>
              <a:spcAft>
                <a:spcPts val="0"/>
              </a:spcAft>
              <a:buSzPts val="1800"/>
              <a:buNone/>
            </a:pPr>
            <a:r>
              <a:rPr lang="en-GB" sz="1800"/>
              <a:t>Allied healthcare professions can get the NHS Bursary.  Information available here:  </a:t>
            </a:r>
            <a:r>
              <a:rPr lang="en-GB" sz="1800" u="sng">
                <a:solidFill>
                  <a:schemeClr val="hlink"/>
                </a:solidFill>
                <a:hlinkClick r:id="rId3"/>
              </a:rPr>
              <a:t>NHSBSA Landscape Document</a:t>
            </a:r>
            <a:r>
              <a:rPr lang="en-GB" sz="1800"/>
              <a:t> or for further opportunities in Wales, please click </a:t>
            </a:r>
            <a:r>
              <a:rPr lang="en-GB" sz="1800" u="sng">
                <a:solidFill>
                  <a:schemeClr val="hlink"/>
                </a:solidFill>
                <a:hlinkClick r:id="rId4"/>
              </a:rPr>
              <a:t>here</a:t>
            </a:r>
            <a:r>
              <a:rPr lang="en-GB" sz="1800"/>
              <a:t>.     </a:t>
            </a:r>
            <a:endParaRPr sz="1800"/>
          </a:p>
        </p:txBody>
      </p:sp>
      <p:pic>
        <p:nvPicPr>
          <p:cNvPr id="389" name="Google Shape;389;p38">
            <a:hlinkClick r:id="rId5"/>
          </p:cNvPr>
          <p:cNvPicPr preferRelativeResize="0"/>
          <p:nvPr/>
        </p:nvPicPr>
        <p:blipFill rotWithShape="1">
          <a:blip r:embed="rId6">
            <a:alphaModFix/>
          </a:blip>
          <a:srcRect/>
          <a:stretch/>
        </p:blipFill>
        <p:spPr>
          <a:xfrm>
            <a:off x="2291786" y="3900852"/>
            <a:ext cx="5630443" cy="2969045"/>
          </a:xfrm>
          <a:prstGeom prst="rect">
            <a:avLst/>
          </a:prstGeom>
          <a:noFill/>
          <a:ln>
            <a:noFill/>
          </a:ln>
        </p:spPr>
      </p:pic>
      <p:sp>
        <p:nvSpPr>
          <p:cNvPr id="390" name="Google Shape;390;p38"/>
          <p:cNvSpPr/>
          <p:nvPr/>
        </p:nvSpPr>
        <p:spPr>
          <a:xfrm>
            <a:off x="3793475" y="5872290"/>
            <a:ext cx="2430683" cy="933308"/>
          </a:xfrm>
          <a:prstGeom prst="ellipse">
            <a:avLst/>
          </a:prstGeom>
          <a:noFill/>
          <a:ln w="25400"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chemeClr val="lt1"/>
              </a:solidFill>
              <a:latin typeface="Arial"/>
              <a:ea typeface="Arial"/>
              <a:cs typeface="Arial"/>
              <a:sym typeface="Arial"/>
            </a:endParaRPr>
          </a:p>
        </p:txBody>
      </p:sp>
      <p:pic>
        <p:nvPicPr>
          <p:cNvPr id="391" name="Google Shape;391;p38"/>
          <p:cNvPicPr preferRelativeResize="0"/>
          <p:nvPr/>
        </p:nvPicPr>
        <p:blipFill rotWithShape="1">
          <a:blip r:embed="rId7">
            <a:alphaModFix/>
          </a:blip>
          <a:srcRect t="3125" r="37743" b="91953"/>
          <a:stretch/>
        </p:blipFill>
        <p:spPr>
          <a:xfrm>
            <a:off x="2372809" y="3650455"/>
            <a:ext cx="6768167" cy="345481"/>
          </a:xfrm>
          <a:prstGeom prst="rect">
            <a:avLst/>
          </a:prstGeom>
          <a:noFill/>
          <a:ln>
            <a:noFill/>
          </a:ln>
        </p:spPr>
      </p:pic>
      <p:pic>
        <p:nvPicPr>
          <p:cNvPr id="392" name="Google Shape;392;p38" descr="Image result for unifrog"/>
          <p:cNvPicPr preferRelativeResize="0"/>
          <p:nvPr/>
        </p:nvPicPr>
        <p:blipFill rotWithShape="1">
          <a:blip r:embed="rId8">
            <a:alphaModFix/>
          </a:blip>
          <a:srcRect/>
          <a:stretch/>
        </p:blipFill>
        <p:spPr>
          <a:xfrm>
            <a:off x="457200" y="4141978"/>
            <a:ext cx="1817225" cy="1004545"/>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9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88">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88">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88">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88">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88">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406"/>
        <p:cNvGrpSpPr/>
        <p:nvPr/>
      </p:nvGrpSpPr>
      <p:grpSpPr>
        <a:xfrm>
          <a:off x="0" y="0"/>
          <a:ext cx="0" cy="0"/>
          <a:chOff x="0" y="0"/>
          <a:chExt cx="0" cy="0"/>
        </a:xfrm>
      </p:grpSpPr>
      <p:sp>
        <p:nvSpPr>
          <p:cNvPr id="407" name="Google Shape;407;p40"/>
          <p:cNvSpPr txBox="1">
            <a:spLocks noGrp="1"/>
          </p:cNvSpPr>
          <p:nvPr>
            <p:ph type="title"/>
          </p:nvPr>
        </p:nvSpPr>
        <p:spPr>
          <a:xfrm>
            <a:off x="277793" y="375656"/>
            <a:ext cx="8651305" cy="1143000"/>
          </a:xfrm>
          <a:prstGeom prst="rect">
            <a:avLst/>
          </a:prstGeom>
          <a:noFill/>
          <a:ln>
            <a:noFill/>
          </a:ln>
        </p:spPr>
        <p:txBody>
          <a:bodyPr spcFirstLastPara="1" wrap="square" lIns="91425" tIns="45700" rIns="91425" bIns="45700" anchor="ctr" anchorCtr="0">
            <a:noAutofit/>
          </a:bodyPr>
          <a:lstStyle/>
          <a:p>
            <a:pPr marL="0" lvl="0" indent="0" algn="ctr" rtl="0">
              <a:lnSpc>
                <a:spcPct val="100000"/>
              </a:lnSpc>
              <a:spcBef>
                <a:spcPts val="0"/>
              </a:spcBef>
              <a:spcAft>
                <a:spcPts val="0"/>
              </a:spcAft>
              <a:buClr>
                <a:schemeClr val="dk1"/>
              </a:buClr>
              <a:buSzPts val="3600"/>
              <a:buFont typeface="Cambria"/>
              <a:buNone/>
            </a:pPr>
            <a:r>
              <a:rPr lang="en-GB" sz="3600" b="1">
                <a:latin typeface="Calibri"/>
                <a:ea typeface="Calibri"/>
                <a:cs typeface="Calibri"/>
                <a:sym typeface="Calibri"/>
              </a:rPr>
              <a:t>What if my child doesn’t get the grades? </a:t>
            </a:r>
            <a:endParaRPr sz="3600" b="1">
              <a:latin typeface="Calibri"/>
              <a:ea typeface="Calibri"/>
              <a:cs typeface="Calibri"/>
              <a:sym typeface="Calibri"/>
            </a:endParaRPr>
          </a:p>
        </p:txBody>
      </p:sp>
      <p:pic>
        <p:nvPicPr>
          <p:cNvPr id="408" name="Google Shape;408;p40">
            <a:hlinkClick r:id="rId3"/>
          </p:cNvPr>
          <p:cNvPicPr preferRelativeResize="0"/>
          <p:nvPr/>
        </p:nvPicPr>
        <p:blipFill rotWithShape="1">
          <a:blip r:embed="rId4">
            <a:alphaModFix/>
          </a:blip>
          <a:srcRect l="5509" t="17320" r="35692" b="23881"/>
          <a:stretch/>
        </p:blipFill>
        <p:spPr>
          <a:xfrm>
            <a:off x="277793" y="1417639"/>
            <a:ext cx="8646288" cy="4891682"/>
          </a:xfrm>
          <a:prstGeom prst="rect">
            <a:avLst/>
          </a:prstGeom>
          <a:noFill/>
          <a:ln>
            <a:noFill/>
          </a:ln>
        </p:spPr>
      </p:pic>
      <p:sp>
        <p:nvSpPr>
          <p:cNvPr id="409" name="Google Shape;409;p40"/>
          <p:cNvSpPr txBox="1"/>
          <p:nvPr/>
        </p:nvSpPr>
        <p:spPr>
          <a:xfrm>
            <a:off x="785786" y="1643050"/>
            <a:ext cx="2603854" cy="40011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000"/>
              <a:buFont typeface="Arial"/>
              <a:buNone/>
            </a:pPr>
            <a:r>
              <a:rPr lang="en-GB" sz="2000" b="0" i="0" u="none" strike="noStrike" cap="none">
                <a:solidFill>
                  <a:schemeClr val="lt1"/>
                </a:solidFill>
                <a:latin typeface="Calibri"/>
                <a:ea typeface="Calibri"/>
                <a:cs typeface="Calibri"/>
                <a:sym typeface="Calibri"/>
              </a:rPr>
              <a:t>Click image to play clip.</a:t>
            </a:r>
            <a:endParaRPr sz="2000" b="0" i="0" u="none" strike="noStrike" cap="none">
              <a:solidFill>
                <a:schemeClr val="lt1"/>
              </a:solidFill>
              <a:latin typeface="Calibri"/>
              <a:ea typeface="Calibri"/>
              <a:cs typeface="Calibri"/>
              <a:sym typeface="Calibri"/>
            </a:endParaRPr>
          </a:p>
        </p:txBody>
      </p:sp>
      <p:sp>
        <p:nvSpPr>
          <p:cNvPr id="410" name="Google Shape;410;p40"/>
          <p:cNvSpPr/>
          <p:nvPr/>
        </p:nvSpPr>
        <p:spPr>
          <a:xfrm>
            <a:off x="3592422" y="5917958"/>
            <a:ext cx="6120680" cy="369332"/>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r>
              <a:rPr lang="en-GB" sz="1800" b="0" i="0" u="none" strike="noStrike" cap="none">
                <a:solidFill>
                  <a:schemeClr val="dk1"/>
                </a:solidFill>
                <a:latin typeface="Calibri"/>
                <a:ea typeface="Calibri"/>
                <a:cs typeface="Calibri"/>
                <a:sym typeface="Calibri"/>
              </a:rPr>
              <a:t>https://www.youtube.com/watch?v=n5YAqAJ-r00</a:t>
            </a:r>
            <a:endParaRPr sz="1400" b="0" i="0" u="none" strike="noStrike" cap="none">
              <a:solidFill>
                <a:srgbClr val="000000"/>
              </a:solidFill>
              <a:latin typeface="Arial"/>
              <a:ea typeface="Arial"/>
              <a:cs typeface="Arial"/>
              <a:sym typeface="Arial"/>
            </a:endParaRPr>
          </a:p>
        </p:txBody>
      </p:sp>
      <p:sp>
        <p:nvSpPr>
          <p:cNvPr id="411" name="Google Shape;411;p40"/>
          <p:cNvSpPr/>
          <p:nvPr/>
        </p:nvSpPr>
        <p:spPr>
          <a:xfrm>
            <a:off x="35495" y="59410"/>
            <a:ext cx="2684555" cy="417262"/>
          </a:xfrm>
          <a:prstGeom prst="rect">
            <a:avLst/>
          </a:prstGeom>
          <a:solidFill>
            <a:srgbClr val="FFFFFF"/>
          </a:solidFill>
          <a:ln>
            <a:noFill/>
          </a:ln>
        </p:spPr>
        <p:txBody>
          <a:bodyPr spcFirstLastPara="1" wrap="square" lIns="36575" tIns="36575" rIns="36575" bIns="36575" anchor="t" anchorCtr="0">
            <a:noAutofit/>
          </a:bodyPr>
          <a:lstStyle/>
          <a:p>
            <a:pPr marL="0" marR="0" lvl="0" indent="0" algn="l" rtl="0">
              <a:lnSpc>
                <a:spcPct val="100000"/>
              </a:lnSpc>
              <a:spcBef>
                <a:spcPts val="0"/>
              </a:spcBef>
              <a:spcAft>
                <a:spcPts val="0"/>
              </a:spcAft>
              <a:buClr>
                <a:srgbClr val="595959"/>
              </a:buClr>
              <a:buSzPts val="2000"/>
              <a:buFont typeface="Arial"/>
              <a:buNone/>
            </a:pPr>
            <a:r>
              <a:rPr lang="en-GB" sz="1800" b="1" i="0" u="none" strike="noStrike" cap="none">
                <a:solidFill>
                  <a:srgbClr val="595959"/>
                </a:solidFill>
                <a:latin typeface="Arial"/>
                <a:ea typeface="Arial"/>
                <a:cs typeface="Arial"/>
                <a:sym typeface="Arial"/>
              </a:rPr>
              <a:t>SIXTH FORM </a:t>
            </a:r>
            <a:r>
              <a:rPr lang="en-GB" sz="1800" b="1" i="0" u="none" strike="noStrike" cap="none">
                <a:solidFill>
                  <a:srgbClr val="FF6600"/>
                </a:solidFill>
                <a:latin typeface="Arial"/>
                <a:ea typeface="Arial"/>
                <a:cs typeface="Arial"/>
                <a:sym typeface="Arial"/>
              </a:rPr>
              <a:t>@</a:t>
            </a:r>
            <a:r>
              <a:rPr lang="en-GB" sz="1800" b="1" i="0" u="none" strike="noStrike" cap="none">
                <a:solidFill>
                  <a:srgbClr val="000000"/>
                </a:solidFill>
                <a:latin typeface="Arial"/>
                <a:ea typeface="Arial"/>
                <a:cs typeface="Arial"/>
                <a:sym typeface="Arial"/>
              </a:rPr>
              <a:t> </a:t>
            </a:r>
            <a:r>
              <a:rPr lang="en-GB" sz="1800" b="1" i="0" u="none" strike="noStrike" cap="none">
                <a:solidFill>
                  <a:srgbClr val="595959"/>
                </a:solidFill>
                <a:latin typeface="Arial"/>
                <a:ea typeface="Arial"/>
                <a:cs typeface="Arial"/>
                <a:sym typeface="Arial"/>
              </a:rPr>
              <a:t>UPTON</a:t>
            </a:r>
            <a:endParaRPr sz="2800" b="1"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100"/>
              <a:buFont typeface="Calibri"/>
              <a:buNone/>
            </a:pPr>
            <a:endParaRPr sz="1100" b="0" i="0" u="none" strike="noStrike" cap="none">
              <a:solidFill>
                <a:schemeClr val="dk1"/>
              </a:solidFill>
              <a:latin typeface="Arial"/>
              <a:ea typeface="Arial"/>
              <a:cs typeface="Arial"/>
              <a:sym typeface="Arial"/>
            </a:endParaRPr>
          </a:p>
        </p:txBody>
      </p:sp>
      <p:sp>
        <p:nvSpPr>
          <p:cNvPr id="412" name="Google Shape;412;p40"/>
          <p:cNvSpPr/>
          <p:nvPr/>
        </p:nvSpPr>
        <p:spPr>
          <a:xfrm rot="10800000" flipH="1">
            <a:off x="0" y="6560246"/>
            <a:ext cx="9144000" cy="300200"/>
          </a:xfrm>
          <a:prstGeom prst="rect">
            <a:avLst/>
          </a:prstGeom>
          <a:solidFill>
            <a:srgbClr val="003300"/>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435"/>
        <p:cNvGrpSpPr/>
        <p:nvPr/>
      </p:nvGrpSpPr>
      <p:grpSpPr>
        <a:xfrm>
          <a:off x="0" y="0"/>
          <a:ext cx="0" cy="0"/>
          <a:chOff x="0" y="0"/>
          <a:chExt cx="0" cy="0"/>
        </a:xfrm>
      </p:grpSpPr>
      <p:sp>
        <p:nvSpPr>
          <p:cNvPr id="436" name="Google Shape;436;p43"/>
          <p:cNvSpPr txBox="1">
            <a:spLocks noGrp="1"/>
          </p:cNvSpPr>
          <p:nvPr>
            <p:ph type="title"/>
          </p:nvPr>
        </p:nvSpPr>
        <p:spPr>
          <a:xfrm>
            <a:off x="457200" y="54716"/>
            <a:ext cx="8229600" cy="1143000"/>
          </a:xfrm>
          <a:prstGeom prst="rect">
            <a:avLst/>
          </a:prstGeom>
          <a:noFill/>
          <a:ln>
            <a:noFill/>
          </a:ln>
        </p:spPr>
        <p:txBody>
          <a:bodyPr spcFirstLastPara="1" wrap="square" lIns="91425" tIns="45700" rIns="91425" bIns="45700" anchor="ctr" anchorCtr="0">
            <a:noAutofit/>
          </a:bodyPr>
          <a:lstStyle/>
          <a:p>
            <a:pPr marL="0" lvl="0" indent="0" algn="ctr" rtl="0">
              <a:lnSpc>
                <a:spcPct val="100000"/>
              </a:lnSpc>
              <a:spcBef>
                <a:spcPts val="0"/>
              </a:spcBef>
              <a:spcAft>
                <a:spcPts val="0"/>
              </a:spcAft>
              <a:buClr>
                <a:schemeClr val="dk1"/>
              </a:buClr>
              <a:buSzPts val="3600"/>
              <a:buFont typeface="Cambria"/>
              <a:buNone/>
            </a:pPr>
            <a:r>
              <a:rPr lang="en-GB" sz="3200" b="1">
                <a:latin typeface="Calibri"/>
                <a:ea typeface="Calibri"/>
                <a:cs typeface="Calibri"/>
                <a:sym typeface="Calibri"/>
              </a:rPr>
              <a:t>What if my child wants to take a year out before university?</a:t>
            </a:r>
            <a:endParaRPr sz="3200" b="1">
              <a:latin typeface="Calibri"/>
              <a:ea typeface="Calibri"/>
              <a:cs typeface="Calibri"/>
              <a:sym typeface="Calibri"/>
            </a:endParaRPr>
          </a:p>
        </p:txBody>
      </p:sp>
      <p:sp>
        <p:nvSpPr>
          <p:cNvPr id="437" name="Google Shape;437;p43"/>
          <p:cNvSpPr txBox="1"/>
          <p:nvPr/>
        </p:nvSpPr>
        <p:spPr>
          <a:xfrm>
            <a:off x="57875" y="4449187"/>
            <a:ext cx="9028253" cy="1938952"/>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000"/>
              <a:buFont typeface="Arial"/>
              <a:buNone/>
            </a:pPr>
            <a:r>
              <a:rPr lang="en-GB" sz="2000" b="1" i="0" u="none" strike="noStrike" cap="none" dirty="0">
                <a:solidFill>
                  <a:schemeClr val="dk1"/>
                </a:solidFill>
                <a:latin typeface="Calibri"/>
                <a:ea typeface="Calibri"/>
                <a:cs typeface="Calibri"/>
                <a:sym typeface="Calibri"/>
              </a:rPr>
              <a:t>Check</a:t>
            </a:r>
            <a:r>
              <a:rPr lang="en-GB" sz="2000" b="0" i="0" u="none" strike="noStrike" cap="none" dirty="0">
                <a:solidFill>
                  <a:schemeClr val="dk1"/>
                </a:solidFill>
                <a:latin typeface="Calibri"/>
                <a:ea typeface="Calibri"/>
                <a:cs typeface="Calibri"/>
                <a:sym typeface="Calibri"/>
              </a:rPr>
              <a:t> that the university accepts deferred entries (this can be done through a phone call but better through email).</a:t>
            </a:r>
            <a:endParaRPr sz="1200" b="0" i="0" u="none" strike="noStrike" cap="none" dirty="0">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2000"/>
              <a:buFont typeface="Arial"/>
              <a:buNone/>
            </a:pPr>
            <a:endParaRPr sz="2000" b="0" i="0" u="none" strike="noStrike" cap="none" dirty="0">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2000"/>
              <a:buFont typeface="Arial"/>
              <a:buNone/>
            </a:pPr>
            <a:r>
              <a:rPr lang="en-GB" sz="2000" b="0" i="0" u="none" strike="noStrike" cap="none" dirty="0">
                <a:solidFill>
                  <a:schemeClr val="dk1"/>
                </a:solidFill>
                <a:latin typeface="Calibri"/>
                <a:ea typeface="Calibri"/>
                <a:cs typeface="Calibri"/>
                <a:sym typeface="Calibri"/>
              </a:rPr>
              <a:t>Select </a:t>
            </a:r>
            <a:r>
              <a:rPr lang="en-GB" sz="2000" b="1" i="0" u="none" strike="noStrike" cap="none" dirty="0">
                <a:solidFill>
                  <a:schemeClr val="dk1"/>
                </a:solidFill>
                <a:latin typeface="Calibri"/>
                <a:ea typeface="Calibri"/>
                <a:cs typeface="Calibri"/>
                <a:sym typeface="Calibri"/>
              </a:rPr>
              <a:t>deferred entry </a:t>
            </a:r>
            <a:r>
              <a:rPr lang="en-GB" sz="2000" b="0" i="0" u="none" strike="noStrike" cap="none" dirty="0">
                <a:solidFill>
                  <a:schemeClr val="dk1"/>
                </a:solidFill>
                <a:latin typeface="Calibri"/>
                <a:ea typeface="Calibri"/>
                <a:cs typeface="Calibri"/>
                <a:sym typeface="Calibri"/>
              </a:rPr>
              <a:t>on the UCAS form in </a:t>
            </a:r>
            <a:r>
              <a:rPr lang="en-GB" sz="2000" b="0" i="0" u="none" strike="noStrike" cap="none">
                <a:solidFill>
                  <a:schemeClr val="dk1"/>
                </a:solidFill>
                <a:latin typeface="Calibri"/>
                <a:ea typeface="Calibri"/>
                <a:cs typeface="Calibri"/>
                <a:sym typeface="Calibri"/>
              </a:rPr>
              <a:t>Apply 2027.</a:t>
            </a:r>
            <a:endParaRPr sz="1200" b="0" i="0" u="none" strike="noStrike" cap="none" dirty="0">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2000"/>
              <a:buFont typeface="Arial"/>
              <a:buNone/>
            </a:pPr>
            <a:endParaRPr sz="2000" b="0" i="0" u="none" strike="noStrike" cap="none" dirty="0">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2000"/>
              <a:buFont typeface="Arial"/>
              <a:buNone/>
            </a:pPr>
            <a:r>
              <a:rPr lang="en-GB" sz="2000" b="0" i="0" u="none" strike="noStrike" cap="none" dirty="0">
                <a:solidFill>
                  <a:schemeClr val="dk1"/>
                </a:solidFill>
                <a:latin typeface="Calibri"/>
                <a:ea typeface="Calibri"/>
                <a:cs typeface="Calibri"/>
                <a:sym typeface="Calibri"/>
              </a:rPr>
              <a:t>Or apply post-results </a:t>
            </a:r>
            <a:r>
              <a:rPr lang="en-GB" sz="2000" b="1" i="0" u="none" strike="noStrike" cap="none" dirty="0">
                <a:solidFill>
                  <a:schemeClr val="dk1"/>
                </a:solidFill>
                <a:latin typeface="Calibri"/>
                <a:ea typeface="Calibri"/>
                <a:cs typeface="Calibri"/>
                <a:sym typeface="Calibri"/>
              </a:rPr>
              <a:t>for September 2028 entry.</a:t>
            </a:r>
            <a:endParaRPr sz="2000" b="1" i="0" u="none" strike="noStrike" cap="none" dirty="0">
              <a:solidFill>
                <a:schemeClr val="dk1"/>
              </a:solidFill>
              <a:latin typeface="Calibri"/>
              <a:ea typeface="Calibri"/>
              <a:cs typeface="Calibri"/>
              <a:sym typeface="Calibri"/>
            </a:endParaRPr>
          </a:p>
        </p:txBody>
      </p:sp>
      <p:pic>
        <p:nvPicPr>
          <p:cNvPr id="438" name="Google Shape;438;p43"/>
          <p:cNvPicPr preferRelativeResize="0"/>
          <p:nvPr/>
        </p:nvPicPr>
        <p:blipFill rotWithShape="1">
          <a:blip r:embed="rId3">
            <a:alphaModFix/>
          </a:blip>
          <a:srcRect/>
          <a:stretch/>
        </p:blipFill>
        <p:spPr>
          <a:xfrm>
            <a:off x="1655301" y="1162993"/>
            <a:ext cx="5810250" cy="3143250"/>
          </a:xfrm>
          <a:prstGeom prst="rect">
            <a:avLst/>
          </a:prstGeom>
          <a:noFill/>
          <a:ln>
            <a:noFill/>
          </a:ln>
        </p:spPr>
      </p:pic>
      <p:sp>
        <p:nvSpPr>
          <p:cNvPr id="439" name="Google Shape;439;p43"/>
          <p:cNvSpPr/>
          <p:nvPr/>
        </p:nvSpPr>
        <p:spPr>
          <a:xfrm rot="10800000" flipH="1">
            <a:off x="0" y="6560246"/>
            <a:ext cx="9144000" cy="300200"/>
          </a:xfrm>
          <a:prstGeom prst="rect">
            <a:avLst/>
          </a:prstGeom>
          <a:solidFill>
            <a:srgbClr val="003300"/>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3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37">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37">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643</TotalTime>
  <Words>1450</Words>
  <Application>Microsoft Office PowerPoint</Application>
  <PresentationFormat>On-screen Show (4:3)</PresentationFormat>
  <Paragraphs>217</Paragraphs>
  <Slides>24</Slides>
  <Notes>18</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24</vt:i4>
      </vt:variant>
    </vt:vector>
  </HeadingPairs>
  <TitlesOfParts>
    <vt:vector size="29" baseType="lpstr">
      <vt:lpstr>Arial</vt:lpstr>
      <vt:lpstr>Calibri</vt:lpstr>
      <vt:lpstr>Cambria</vt:lpstr>
      <vt:lpstr>Times New Roman</vt:lpstr>
      <vt:lpstr>Office Theme</vt:lpstr>
      <vt:lpstr>PowerPoint Presentation</vt:lpstr>
      <vt:lpstr>PowerPoint Presentation</vt:lpstr>
      <vt:lpstr>PowerPoint Presentation</vt:lpstr>
      <vt:lpstr>Choosing a University Course</vt:lpstr>
      <vt:lpstr>Choosing a University Course</vt:lpstr>
      <vt:lpstr>Choosing a University Course</vt:lpstr>
      <vt:lpstr>University Testing for Apply 2027</vt:lpstr>
      <vt:lpstr>PowerPoint Presentation</vt:lpstr>
      <vt:lpstr>PowerPoint Presentation</vt:lpstr>
      <vt:lpstr>The Application Form</vt:lpstr>
      <vt:lpstr>Personal Statement</vt:lpstr>
      <vt:lpstr>Question 1: Why do you want to study this course or subject?</vt:lpstr>
      <vt:lpstr>Question 2: How have your qualifications and studies helped you to prepare for this course or subject? </vt:lpstr>
      <vt:lpstr>Question 3: What else have you done to prepare outside of education, and why are these experiences useful?</vt:lpstr>
      <vt:lpstr>Personal Statements</vt:lpstr>
      <vt:lpstr>Pay and Send</vt:lpstr>
      <vt:lpstr>Predicted Grades/References</vt:lpstr>
      <vt:lpstr>PowerPoint Presentation</vt:lpstr>
      <vt:lpstr>Student Finance</vt:lpstr>
      <vt:lpstr>PowerPoint Presentation</vt:lpstr>
      <vt:lpstr>PowerPoint Presentation</vt:lpstr>
      <vt:lpstr>Bursaries/scholarships</vt:lpstr>
      <vt:lpstr>What if my child doesn’t get the grades? </vt:lpstr>
      <vt:lpstr>What if my child wants to take a year out before university?</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Mr B. Fitzgerald</dc:creator>
  <cp:lastModifiedBy>B Fitzgerald</cp:lastModifiedBy>
  <cp:revision>55</cp:revision>
  <dcterms:modified xsi:type="dcterms:W3CDTF">2026-06-09T08:43:55Z</dcterms:modified>
</cp:coreProperties>
</file>