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68" r:id="rId5"/>
    <p:sldId id="261" r:id="rId6"/>
    <p:sldId id="271" r:id="rId7"/>
    <p:sldId id="270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8776-B067-4E2E-BACB-69499B456340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0A94-C6CE-40FF-B31B-5F6F3EFA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8776-B067-4E2E-BACB-69499B456340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0A94-C6CE-40FF-B31B-5F6F3EFA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3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8776-B067-4E2E-BACB-69499B456340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0A94-C6CE-40FF-B31B-5F6F3EFA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8776-B067-4E2E-BACB-69499B456340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0A94-C6CE-40FF-B31B-5F6F3EFA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1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8776-B067-4E2E-BACB-69499B456340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0A94-C6CE-40FF-B31B-5F6F3EFA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8776-B067-4E2E-BACB-69499B456340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0A94-C6CE-40FF-B31B-5F6F3EFA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8776-B067-4E2E-BACB-69499B456340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0A94-C6CE-40FF-B31B-5F6F3EFA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7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8776-B067-4E2E-BACB-69499B456340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0A94-C6CE-40FF-B31B-5F6F3EFA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6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8776-B067-4E2E-BACB-69499B456340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0A94-C6CE-40FF-B31B-5F6F3EFA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5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8776-B067-4E2E-BACB-69499B456340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0A94-C6CE-40FF-B31B-5F6F3EFA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8776-B067-4E2E-BACB-69499B456340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0A94-C6CE-40FF-B31B-5F6F3EFA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48776-B067-4E2E-BACB-69499B456340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D0A94-C6CE-40FF-B31B-5F6F3EFA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3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855" y="0"/>
            <a:ext cx="1220585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335" y="805544"/>
            <a:ext cx="8438605" cy="1428613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Remembrance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336" y="3802333"/>
            <a:ext cx="9428610" cy="206724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103 </a:t>
            </a:r>
            <a:r>
              <a:rPr lang="en-GB" dirty="0">
                <a:latin typeface="Century Gothic" panose="020B0502020202020204" pitchFamily="34" charset="0"/>
              </a:rPr>
              <a:t>years ago the First World War was ended. This week we remember all those who have </a:t>
            </a:r>
            <a:r>
              <a:rPr lang="en-GB" dirty="0" smtClean="0">
                <a:latin typeface="Century Gothic" panose="020B0502020202020204" pitchFamily="34" charset="0"/>
              </a:rPr>
              <a:t>died during wars.</a:t>
            </a: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11</a:t>
            </a:r>
            <a:r>
              <a:rPr lang="en-GB" baseline="30000" dirty="0">
                <a:latin typeface="Century Gothic" panose="020B0502020202020204" pitchFamily="34" charset="0"/>
              </a:rPr>
              <a:t>th</a:t>
            </a:r>
            <a:r>
              <a:rPr lang="en-GB" dirty="0">
                <a:latin typeface="Century Gothic" panose="020B0502020202020204" pitchFamily="34" charset="0"/>
              </a:rPr>
              <a:t> November is known as Armistice Day or Remembrance Day with wreath laying ceremonies across the country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We continue praying for COP26 in the afternoon</a:t>
            </a:r>
            <a:r>
              <a:rPr lang="en-GB" dirty="0" smtClean="0">
                <a:latin typeface="Century Gothic" panose="020B0502020202020204" pitchFamily="34" charset="0"/>
              </a:rPr>
              <a:t>. (slide at the end)</a:t>
            </a:r>
            <a:endParaRPr lang="en-GB" dirty="0">
              <a:latin typeface="Century Gothic" panose="020B0502020202020204" pitchFamily="34" charset="0"/>
            </a:endParaRPr>
          </a:p>
          <a:p>
            <a:endParaRPr lang="en-GB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0164" y="146924"/>
            <a:ext cx="4301836" cy="590839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onday 8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November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145" y="1209983"/>
            <a:ext cx="6428509" cy="384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Jesus </a:t>
            </a:r>
            <a:r>
              <a:rPr lang="en-GB" sz="2000" dirty="0">
                <a:latin typeface="Century Gothic" panose="020B0502020202020204" pitchFamily="34" charset="0"/>
              </a:rPr>
              <a:t>sat down opposite the treasury and observed how the crowd put money into the treasury. Many rich people put in large sums.</a:t>
            </a:r>
          </a:p>
          <a:p>
            <a:pPr marL="0" indent="0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A </a:t>
            </a:r>
            <a:r>
              <a:rPr lang="en-GB" sz="2000" dirty="0">
                <a:latin typeface="Century Gothic" panose="020B0502020202020204" pitchFamily="34" charset="0"/>
              </a:rPr>
              <a:t>poor widow also came and put in two small coins worth a few cents.</a:t>
            </a:r>
          </a:p>
          <a:p>
            <a:pPr marL="0" indent="0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Calling </a:t>
            </a:r>
            <a:r>
              <a:rPr lang="en-GB" sz="2000" dirty="0">
                <a:latin typeface="Century Gothic" panose="020B0502020202020204" pitchFamily="34" charset="0"/>
              </a:rPr>
              <a:t>his disciples to himself, he said to them, “Amen, I say to you, this poor widow put in more than all the other contributors to the treasury.</a:t>
            </a:r>
          </a:p>
          <a:p>
            <a:pPr marL="0" indent="0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For </a:t>
            </a:r>
            <a:r>
              <a:rPr lang="en-GB" sz="2000" dirty="0">
                <a:latin typeface="Century Gothic" panose="020B0502020202020204" pitchFamily="34" charset="0"/>
              </a:rPr>
              <a:t>they have all contributed from their surplus wealth, but she, from her poverty, has contributed all she had, her whole livelihood.”</a:t>
            </a:r>
          </a:p>
          <a:p>
            <a:pPr marL="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44" y="1209983"/>
            <a:ext cx="4466148" cy="3611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927" y="346364"/>
            <a:ext cx="540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Sunday Gospel: Mark 12:41-44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927" y="4998135"/>
            <a:ext cx="1112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Pause for thought: how hard is it for you to share if you only have a little yourself?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927" y="5721068"/>
            <a:ext cx="1164474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Century Gothic" panose="020B0502020202020204" pitchFamily="34" charset="0"/>
              </a:rPr>
              <a:t>Lord Jesus, teach me to be generous; </a:t>
            </a:r>
            <a:r>
              <a:rPr lang="en-GB" b="1" i="1" dirty="0" smtClean="0">
                <a:latin typeface="Century Gothic" panose="020B0502020202020204" pitchFamily="34" charset="0"/>
              </a:rPr>
              <a:t>teach </a:t>
            </a:r>
            <a:r>
              <a:rPr lang="en-GB" b="1" i="1" dirty="0">
                <a:latin typeface="Century Gothic" panose="020B0502020202020204" pitchFamily="34" charset="0"/>
              </a:rPr>
              <a:t>me to serve you as you deserve, </a:t>
            </a:r>
            <a:r>
              <a:rPr lang="en-GB" b="1" i="1" dirty="0" smtClean="0">
                <a:latin typeface="Century Gothic" panose="020B0502020202020204" pitchFamily="34" charset="0"/>
              </a:rPr>
              <a:t>to </a:t>
            </a:r>
            <a:r>
              <a:rPr lang="en-GB" b="1" i="1" dirty="0">
                <a:latin typeface="Century Gothic" panose="020B0502020202020204" pitchFamily="34" charset="0"/>
              </a:rPr>
              <a:t>give and not to count the cost, </a:t>
            </a:r>
            <a:r>
              <a:rPr lang="en-GB" b="1" i="1" dirty="0" smtClean="0">
                <a:latin typeface="Century Gothic" panose="020B0502020202020204" pitchFamily="34" charset="0"/>
              </a:rPr>
              <a:t> to </a:t>
            </a:r>
            <a:r>
              <a:rPr lang="en-GB" b="1" i="1" dirty="0">
                <a:latin typeface="Century Gothic" panose="020B0502020202020204" pitchFamily="34" charset="0"/>
              </a:rPr>
              <a:t>fight and not to heed the wounds, </a:t>
            </a:r>
            <a:r>
              <a:rPr lang="en-GB" b="1" i="1" dirty="0" smtClean="0">
                <a:latin typeface="Century Gothic" panose="020B0502020202020204" pitchFamily="34" charset="0"/>
              </a:rPr>
              <a:t>to </a:t>
            </a:r>
            <a:r>
              <a:rPr lang="en-GB" b="1" i="1" dirty="0">
                <a:latin typeface="Century Gothic" panose="020B0502020202020204" pitchFamily="34" charset="0"/>
              </a:rPr>
              <a:t>toil and not to seek for rest, </a:t>
            </a:r>
            <a:r>
              <a:rPr lang="en-GB" b="1" i="1" dirty="0" smtClean="0">
                <a:latin typeface="Century Gothic" panose="020B0502020202020204" pitchFamily="34" charset="0"/>
              </a:rPr>
              <a:t>to labour </a:t>
            </a:r>
            <a:r>
              <a:rPr lang="en-GB" b="1" i="1" dirty="0">
                <a:latin typeface="Century Gothic" panose="020B0502020202020204" pitchFamily="34" charset="0"/>
              </a:rPr>
              <a:t>and not to seek reward, </a:t>
            </a:r>
            <a:r>
              <a:rPr lang="en-GB" b="1" i="1" dirty="0" smtClean="0">
                <a:latin typeface="Century Gothic" panose="020B0502020202020204" pitchFamily="34" charset="0"/>
              </a:rPr>
              <a:t>except </a:t>
            </a:r>
            <a:r>
              <a:rPr lang="en-GB" b="1" i="1" dirty="0">
                <a:latin typeface="Century Gothic" panose="020B0502020202020204" pitchFamily="34" charset="0"/>
              </a:rPr>
              <a:t>that of knowing that I do your will. </a:t>
            </a:r>
            <a:r>
              <a:rPr lang="en-GB" b="1" i="1" dirty="0" smtClean="0">
                <a:latin typeface="Century Gothic" panose="020B0502020202020204" pitchFamily="34" charset="0"/>
              </a:rPr>
              <a:t>Amen.</a:t>
            </a:r>
          </a:p>
          <a:p>
            <a:pPr algn="r"/>
            <a:r>
              <a:rPr lang="en-GB" sz="1500" i="1" dirty="0" smtClean="0">
                <a:latin typeface="Century Gothic" panose="020B0502020202020204" pitchFamily="34" charset="0"/>
              </a:rPr>
              <a:t>(St Ignatius of Loyola)</a:t>
            </a:r>
            <a:endParaRPr lang="en-GB" sz="1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02" y="365126"/>
            <a:ext cx="6475021" cy="4661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Tuesday 9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November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9389" y="1274618"/>
            <a:ext cx="6692611" cy="3826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Dear God,</a:t>
            </a:r>
          </a:p>
          <a:p>
            <a:pPr marL="0" indent="0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We pray for </a:t>
            </a:r>
            <a:r>
              <a:rPr lang="en-GB" sz="2000" dirty="0">
                <a:latin typeface="Century Gothic" panose="020B0502020202020204" pitchFamily="34" charset="0"/>
              </a:rPr>
              <a:t>reconciliation between the nations</a:t>
            </a:r>
            <a:r>
              <a:rPr lang="en-GB" sz="2000" dirty="0" smtClean="0">
                <a:latin typeface="Century Gothic" panose="020B0502020202020204" pitchFamily="34" charset="0"/>
              </a:rPr>
              <a:t>, that </a:t>
            </a:r>
            <a:r>
              <a:rPr lang="en-GB" sz="2000" dirty="0">
                <a:latin typeface="Century Gothic" panose="020B0502020202020204" pitchFamily="34" charset="0"/>
              </a:rPr>
              <a:t>all people may, together, live in freedom, justice and peace</a:t>
            </a:r>
            <a:r>
              <a:rPr lang="en-GB" sz="20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We </a:t>
            </a:r>
            <a:r>
              <a:rPr lang="en-GB" sz="2000" dirty="0">
                <a:latin typeface="Century Gothic" panose="020B0502020202020204" pitchFamily="34" charset="0"/>
              </a:rPr>
              <a:t>pray for </a:t>
            </a:r>
            <a:r>
              <a:rPr lang="en-GB" sz="2000" dirty="0" smtClean="0">
                <a:latin typeface="Century Gothic" panose="020B0502020202020204" pitchFamily="34" charset="0"/>
              </a:rPr>
              <a:t>all who </a:t>
            </a:r>
            <a:r>
              <a:rPr lang="en-GB" sz="2000" dirty="0">
                <a:latin typeface="Century Gothic" panose="020B0502020202020204" pitchFamily="34" charset="0"/>
              </a:rPr>
              <a:t>in bereavement, disability and </a:t>
            </a:r>
            <a:r>
              <a:rPr lang="en-GB" sz="2000" dirty="0" smtClean="0">
                <a:latin typeface="Century Gothic" panose="020B0502020202020204" pitchFamily="34" charset="0"/>
              </a:rPr>
              <a:t>pain  continue </a:t>
            </a:r>
            <a:r>
              <a:rPr lang="en-GB" sz="2000" dirty="0">
                <a:latin typeface="Century Gothic" panose="020B0502020202020204" pitchFamily="34" charset="0"/>
              </a:rPr>
              <a:t>to suffer the consequences </a:t>
            </a:r>
            <a:r>
              <a:rPr lang="en-GB" sz="2000" dirty="0" smtClean="0">
                <a:latin typeface="Century Gothic" panose="020B0502020202020204" pitchFamily="34" charset="0"/>
              </a:rPr>
              <a:t>of fighting </a:t>
            </a:r>
            <a:r>
              <a:rPr lang="en-GB" sz="2000" dirty="0">
                <a:latin typeface="Century Gothic" panose="020B0502020202020204" pitchFamily="34" charset="0"/>
              </a:rPr>
              <a:t>and terror</a:t>
            </a:r>
            <a:r>
              <a:rPr lang="en-GB" sz="2000" dirty="0" smtClean="0">
                <a:latin typeface="Century Gothic" panose="020B0502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We </a:t>
            </a:r>
            <a:r>
              <a:rPr lang="en-GB" sz="2000" dirty="0">
                <a:latin typeface="Century Gothic" panose="020B0502020202020204" pitchFamily="34" charset="0"/>
              </a:rPr>
              <a:t>remember with thanksgiving and </a:t>
            </a:r>
            <a:r>
              <a:rPr lang="en-GB" sz="2000" dirty="0" smtClean="0">
                <a:latin typeface="Century Gothic" panose="020B0502020202020204" pitchFamily="34" charset="0"/>
              </a:rPr>
              <a:t>sorrow those </a:t>
            </a:r>
            <a:r>
              <a:rPr lang="en-GB" sz="2000" dirty="0">
                <a:latin typeface="Century Gothic" panose="020B0502020202020204" pitchFamily="34" charset="0"/>
              </a:rPr>
              <a:t>whose lives</a:t>
            </a:r>
            <a:r>
              <a:rPr lang="en-GB" sz="2000" dirty="0" smtClean="0">
                <a:latin typeface="Century Gothic" panose="020B0502020202020204" pitchFamily="34" charset="0"/>
              </a:rPr>
              <a:t>, in </a:t>
            </a:r>
            <a:r>
              <a:rPr lang="en-GB" sz="2000" dirty="0">
                <a:latin typeface="Century Gothic" panose="020B0502020202020204" pitchFamily="34" charset="0"/>
              </a:rPr>
              <a:t>world wars and conflicts past and present</a:t>
            </a:r>
            <a:r>
              <a:rPr lang="en-GB" sz="2000" dirty="0" smtClean="0">
                <a:latin typeface="Century Gothic" panose="020B0502020202020204" pitchFamily="34" charset="0"/>
              </a:rPr>
              <a:t>, have </a:t>
            </a:r>
            <a:r>
              <a:rPr lang="en-GB" sz="2000" dirty="0">
                <a:latin typeface="Century Gothic" panose="020B0502020202020204" pitchFamily="34" charset="0"/>
              </a:rPr>
              <a:t>been given and taken away</a:t>
            </a:r>
            <a:r>
              <a:rPr lang="en-GB" sz="20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Amen.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5" y="2400300"/>
            <a:ext cx="5103468" cy="4161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513" y="4562719"/>
            <a:ext cx="3519486" cy="2266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702" y="1274618"/>
            <a:ext cx="457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Look at this map: 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of which conflicts were you aware</a:t>
            </a:r>
            <a:r>
              <a:rPr lang="en-GB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81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396"/>
            <a:ext cx="10515600" cy="79865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Wednesday 10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November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88473"/>
            <a:ext cx="11152908" cy="54032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Let us pray for all who suffer as a result </a:t>
            </a:r>
            <a:r>
              <a:rPr lang="en-GB" dirty="0" smtClean="0">
                <a:latin typeface="Century Gothic" panose="020B0502020202020204" pitchFamily="34" charset="0"/>
              </a:rPr>
              <a:t>of conflict</a:t>
            </a:r>
            <a:r>
              <a:rPr lang="en-GB" dirty="0">
                <a:latin typeface="Century Gothic" panose="020B0502020202020204" pitchFamily="34" charset="0"/>
              </a:rPr>
              <a:t>, and ask that God may give </a:t>
            </a:r>
            <a:r>
              <a:rPr lang="en-GB" dirty="0" smtClean="0">
                <a:latin typeface="Century Gothic" panose="020B0502020202020204" pitchFamily="34" charset="0"/>
              </a:rPr>
              <a:t>us peace.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F</a:t>
            </a:r>
            <a:r>
              <a:rPr lang="en-GB" dirty="0" smtClean="0">
                <a:latin typeface="Century Gothic" panose="020B0502020202020204" pitchFamily="34" charset="0"/>
              </a:rPr>
              <a:t>or </a:t>
            </a:r>
            <a:r>
              <a:rPr lang="en-GB" dirty="0">
                <a:latin typeface="Century Gothic" panose="020B0502020202020204" pitchFamily="34" charset="0"/>
              </a:rPr>
              <a:t>the service men and women who </a:t>
            </a:r>
            <a:r>
              <a:rPr lang="en-GB" dirty="0" smtClean="0">
                <a:latin typeface="Century Gothic" panose="020B0502020202020204" pitchFamily="34" charset="0"/>
              </a:rPr>
              <a:t>have died </a:t>
            </a:r>
            <a:r>
              <a:rPr lang="en-GB" dirty="0">
                <a:latin typeface="Century Gothic" panose="020B0502020202020204" pitchFamily="34" charset="0"/>
              </a:rPr>
              <a:t>in the violence of war, each </a:t>
            </a:r>
            <a:r>
              <a:rPr lang="en-GB" dirty="0" smtClean="0">
                <a:latin typeface="Century Gothic" panose="020B0502020202020204" pitchFamily="34" charset="0"/>
              </a:rPr>
              <a:t>one remembered </a:t>
            </a:r>
            <a:r>
              <a:rPr lang="en-GB" dirty="0">
                <a:latin typeface="Century Gothic" panose="020B0502020202020204" pitchFamily="34" charset="0"/>
              </a:rPr>
              <a:t>by </a:t>
            </a:r>
            <a:r>
              <a:rPr lang="en-GB" dirty="0" smtClean="0">
                <a:latin typeface="Century Gothic" panose="020B0502020202020204" pitchFamily="34" charset="0"/>
              </a:rPr>
              <a:t>and </a:t>
            </a:r>
            <a:r>
              <a:rPr lang="en-GB" dirty="0">
                <a:latin typeface="Century Gothic" panose="020B0502020202020204" pitchFamily="34" charset="0"/>
              </a:rPr>
              <a:t>known to God; </a:t>
            </a:r>
            <a:r>
              <a:rPr lang="en-GB" b="1" dirty="0">
                <a:latin typeface="Century Gothic" panose="020B0502020202020204" pitchFamily="34" charset="0"/>
              </a:rPr>
              <a:t>May God give </a:t>
            </a:r>
            <a:r>
              <a:rPr lang="en-GB" b="1" dirty="0" smtClean="0">
                <a:latin typeface="Century Gothic" panose="020B0502020202020204" pitchFamily="34" charset="0"/>
              </a:rPr>
              <a:t>peace.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for </a:t>
            </a:r>
            <a:r>
              <a:rPr lang="en-GB" dirty="0">
                <a:latin typeface="Century Gothic" panose="020B0502020202020204" pitchFamily="34" charset="0"/>
              </a:rPr>
              <a:t>those who love them in death as in life</a:t>
            </a:r>
            <a:r>
              <a:rPr lang="en-GB" dirty="0" smtClean="0">
                <a:latin typeface="Century Gothic" panose="020B0502020202020204" pitchFamily="34" charset="0"/>
              </a:rPr>
              <a:t>, offering </a:t>
            </a:r>
            <a:r>
              <a:rPr lang="en-GB" dirty="0">
                <a:latin typeface="Century Gothic" panose="020B0502020202020204" pitchFamily="34" charset="0"/>
              </a:rPr>
              <a:t>the distress of our grief and </a:t>
            </a:r>
            <a:r>
              <a:rPr lang="en-GB" dirty="0" smtClean="0">
                <a:latin typeface="Century Gothic" panose="020B0502020202020204" pitchFamily="34" charset="0"/>
              </a:rPr>
              <a:t>the sadness </a:t>
            </a:r>
            <a:r>
              <a:rPr lang="en-GB" dirty="0">
                <a:latin typeface="Century Gothic" panose="020B0502020202020204" pitchFamily="34" charset="0"/>
              </a:rPr>
              <a:t>of our </a:t>
            </a:r>
            <a:r>
              <a:rPr lang="en-GB" dirty="0" smtClean="0">
                <a:latin typeface="Century Gothic" panose="020B0502020202020204" pitchFamily="34" charset="0"/>
              </a:rPr>
              <a:t>loss</a:t>
            </a:r>
            <a:r>
              <a:rPr lang="en-GB" dirty="0">
                <a:latin typeface="Century Gothic" panose="020B0502020202020204" pitchFamily="34" charset="0"/>
              </a:rPr>
              <a:t>; </a:t>
            </a:r>
            <a:r>
              <a:rPr lang="en-GB" b="1" dirty="0">
                <a:latin typeface="Century Gothic" panose="020B0502020202020204" pitchFamily="34" charset="0"/>
              </a:rPr>
              <a:t>May God give </a:t>
            </a:r>
            <a:r>
              <a:rPr lang="en-GB" b="1" dirty="0" smtClean="0">
                <a:latin typeface="Century Gothic" panose="020B0502020202020204" pitchFamily="34" charset="0"/>
              </a:rPr>
              <a:t>peace.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for all members of the armed forces </a:t>
            </a:r>
            <a:r>
              <a:rPr lang="en-GB" dirty="0" smtClean="0">
                <a:latin typeface="Century Gothic" panose="020B0502020202020204" pitchFamily="34" charset="0"/>
              </a:rPr>
              <a:t>who are </a:t>
            </a:r>
            <a:r>
              <a:rPr lang="en-GB" dirty="0">
                <a:latin typeface="Century Gothic" panose="020B0502020202020204" pitchFamily="34" charset="0"/>
              </a:rPr>
              <a:t>in danger this day, </a:t>
            </a:r>
            <a:r>
              <a:rPr lang="en-GB" dirty="0" smtClean="0">
                <a:latin typeface="Century Gothic" panose="020B0502020202020204" pitchFamily="34" charset="0"/>
              </a:rPr>
              <a:t>remembering family</a:t>
            </a:r>
            <a:r>
              <a:rPr lang="en-GB" dirty="0">
                <a:latin typeface="Century Gothic" panose="020B0502020202020204" pitchFamily="34" charset="0"/>
              </a:rPr>
              <a:t>, friends and </a:t>
            </a:r>
            <a:r>
              <a:rPr lang="en-GB" dirty="0" smtClean="0">
                <a:latin typeface="Century Gothic" panose="020B0502020202020204" pitchFamily="34" charset="0"/>
              </a:rPr>
              <a:t>all </a:t>
            </a:r>
            <a:r>
              <a:rPr lang="en-GB" dirty="0">
                <a:latin typeface="Century Gothic" panose="020B0502020202020204" pitchFamily="34" charset="0"/>
              </a:rPr>
              <a:t>who pray for </a:t>
            </a:r>
            <a:r>
              <a:rPr lang="en-GB" dirty="0" smtClean="0">
                <a:latin typeface="Century Gothic" panose="020B0502020202020204" pitchFamily="34" charset="0"/>
              </a:rPr>
              <a:t>their safe </a:t>
            </a:r>
            <a:r>
              <a:rPr lang="en-GB" dirty="0">
                <a:latin typeface="Century Gothic" panose="020B0502020202020204" pitchFamily="34" charset="0"/>
              </a:rPr>
              <a:t>return</a:t>
            </a:r>
            <a:r>
              <a:rPr lang="en-GB" dirty="0" smtClean="0">
                <a:latin typeface="Century Gothic" panose="020B0502020202020204" pitchFamily="34" charset="0"/>
              </a:rPr>
              <a:t>; </a:t>
            </a:r>
            <a:r>
              <a:rPr lang="en-GB" b="1" dirty="0" smtClean="0">
                <a:latin typeface="Century Gothic" panose="020B0502020202020204" pitchFamily="34" charset="0"/>
              </a:rPr>
              <a:t>May </a:t>
            </a:r>
            <a:r>
              <a:rPr lang="en-GB" b="1" dirty="0">
                <a:latin typeface="Century Gothic" panose="020B0502020202020204" pitchFamily="34" charset="0"/>
              </a:rPr>
              <a:t>God give </a:t>
            </a:r>
            <a:r>
              <a:rPr lang="en-GB" b="1" dirty="0" smtClean="0">
                <a:latin typeface="Century Gothic" panose="020B0502020202020204" pitchFamily="34" charset="0"/>
              </a:rPr>
              <a:t>peace. 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for </a:t>
            </a:r>
            <a:r>
              <a:rPr lang="en-GB" dirty="0">
                <a:latin typeface="Century Gothic" panose="020B0502020202020204" pitchFamily="34" charset="0"/>
              </a:rPr>
              <a:t>civilian women, children and </a:t>
            </a:r>
            <a:r>
              <a:rPr lang="en-GB" dirty="0" smtClean="0">
                <a:latin typeface="Century Gothic" panose="020B0502020202020204" pitchFamily="34" charset="0"/>
              </a:rPr>
              <a:t>men whose </a:t>
            </a:r>
            <a:r>
              <a:rPr lang="en-GB" dirty="0">
                <a:latin typeface="Century Gothic" panose="020B0502020202020204" pitchFamily="34" charset="0"/>
              </a:rPr>
              <a:t>lives are disfigured by war or terror</a:t>
            </a:r>
            <a:r>
              <a:rPr lang="en-GB" dirty="0" smtClean="0">
                <a:latin typeface="Century Gothic" panose="020B0502020202020204" pitchFamily="34" charset="0"/>
              </a:rPr>
              <a:t>, calling </a:t>
            </a:r>
            <a:r>
              <a:rPr lang="en-GB" dirty="0">
                <a:latin typeface="Century Gothic" panose="020B0502020202020204" pitchFamily="34" charset="0"/>
              </a:rPr>
              <a:t>to mind in </a:t>
            </a:r>
            <a:r>
              <a:rPr lang="en-GB" dirty="0" smtClean="0">
                <a:latin typeface="Century Gothic" panose="020B0502020202020204" pitchFamily="34" charset="0"/>
              </a:rPr>
              <a:t>penitence </a:t>
            </a:r>
            <a:r>
              <a:rPr lang="en-GB" dirty="0">
                <a:latin typeface="Century Gothic" panose="020B0502020202020204" pitchFamily="34" charset="0"/>
              </a:rPr>
              <a:t>the anger </a:t>
            </a:r>
            <a:r>
              <a:rPr lang="en-GB" dirty="0" smtClean="0">
                <a:latin typeface="Century Gothic" panose="020B0502020202020204" pitchFamily="34" charset="0"/>
              </a:rPr>
              <a:t>and hatreds </a:t>
            </a:r>
            <a:r>
              <a:rPr lang="en-GB" dirty="0">
                <a:latin typeface="Century Gothic" panose="020B0502020202020204" pitchFamily="34" charset="0"/>
              </a:rPr>
              <a:t>of humanity</a:t>
            </a:r>
            <a:r>
              <a:rPr lang="en-GB" dirty="0" smtClean="0">
                <a:latin typeface="Century Gothic" panose="020B0502020202020204" pitchFamily="34" charset="0"/>
              </a:rPr>
              <a:t>; </a:t>
            </a:r>
            <a:r>
              <a:rPr lang="en-GB" b="1" dirty="0" smtClean="0">
                <a:latin typeface="Century Gothic" panose="020B0502020202020204" pitchFamily="34" charset="0"/>
              </a:rPr>
              <a:t>May </a:t>
            </a:r>
            <a:r>
              <a:rPr lang="en-GB" b="1" dirty="0">
                <a:latin typeface="Century Gothic" panose="020B0502020202020204" pitchFamily="34" charset="0"/>
              </a:rPr>
              <a:t>God give </a:t>
            </a:r>
            <a:r>
              <a:rPr lang="en-GB" b="1" dirty="0" smtClean="0">
                <a:latin typeface="Century Gothic" panose="020B0502020202020204" pitchFamily="34" charset="0"/>
              </a:rPr>
              <a:t>peace.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for </a:t>
            </a:r>
            <a:r>
              <a:rPr lang="en-GB" dirty="0">
                <a:latin typeface="Century Gothic" panose="020B0502020202020204" pitchFamily="34" charset="0"/>
              </a:rPr>
              <a:t>peace-makers and peace-keepers, </a:t>
            </a:r>
            <a:r>
              <a:rPr lang="en-GB" dirty="0" smtClean="0">
                <a:latin typeface="Century Gothic" panose="020B0502020202020204" pitchFamily="34" charset="0"/>
              </a:rPr>
              <a:t>who seek </a:t>
            </a:r>
            <a:r>
              <a:rPr lang="en-GB" dirty="0">
                <a:latin typeface="Century Gothic" panose="020B0502020202020204" pitchFamily="34" charset="0"/>
              </a:rPr>
              <a:t>to keep this world secure and free</a:t>
            </a:r>
            <a:r>
              <a:rPr lang="en-GB" dirty="0" smtClean="0">
                <a:latin typeface="Century Gothic" panose="020B0502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en-GB" b="1" dirty="0" smtClean="0">
                <a:latin typeface="Century Gothic" panose="020B0502020202020204" pitchFamily="34" charset="0"/>
              </a:rPr>
              <a:t>May </a:t>
            </a:r>
            <a:r>
              <a:rPr lang="en-GB" b="1" dirty="0">
                <a:latin typeface="Century Gothic" panose="020B0502020202020204" pitchFamily="34" charset="0"/>
              </a:rPr>
              <a:t>God give </a:t>
            </a:r>
            <a:r>
              <a:rPr lang="en-GB" b="1" dirty="0" smtClean="0">
                <a:latin typeface="Century Gothic" panose="020B0502020202020204" pitchFamily="34" charset="0"/>
              </a:rPr>
              <a:t>peace.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for </a:t>
            </a:r>
            <a:r>
              <a:rPr lang="en-GB" dirty="0">
                <a:latin typeface="Century Gothic" panose="020B0502020202020204" pitchFamily="34" charset="0"/>
              </a:rPr>
              <a:t>all who bear the burden and </a:t>
            </a:r>
            <a:r>
              <a:rPr lang="en-GB" dirty="0" smtClean="0">
                <a:latin typeface="Century Gothic" panose="020B0502020202020204" pitchFamily="34" charset="0"/>
              </a:rPr>
              <a:t>privilege </a:t>
            </a:r>
            <a:r>
              <a:rPr lang="en-GB" dirty="0">
                <a:latin typeface="Century Gothic" panose="020B0502020202020204" pitchFamily="34" charset="0"/>
              </a:rPr>
              <a:t>of leadership, political, military </a:t>
            </a:r>
            <a:r>
              <a:rPr lang="en-GB" dirty="0" smtClean="0">
                <a:latin typeface="Century Gothic" panose="020B0502020202020204" pitchFamily="34" charset="0"/>
              </a:rPr>
              <a:t>and religious</a:t>
            </a:r>
            <a:r>
              <a:rPr lang="en-GB" dirty="0">
                <a:latin typeface="Century Gothic" panose="020B0502020202020204" pitchFamily="34" charset="0"/>
              </a:rPr>
              <a:t>; asking for gifts of wisdom </a:t>
            </a:r>
            <a:r>
              <a:rPr lang="en-GB" dirty="0" smtClean="0">
                <a:latin typeface="Century Gothic" panose="020B0502020202020204" pitchFamily="34" charset="0"/>
              </a:rPr>
              <a:t>and resolve </a:t>
            </a:r>
            <a:r>
              <a:rPr lang="en-GB" dirty="0">
                <a:latin typeface="Century Gothic" panose="020B0502020202020204" pitchFamily="34" charset="0"/>
              </a:rPr>
              <a:t>in the search for reconciliation </a:t>
            </a:r>
            <a:r>
              <a:rPr lang="en-GB" dirty="0" smtClean="0">
                <a:latin typeface="Century Gothic" panose="020B0502020202020204" pitchFamily="34" charset="0"/>
              </a:rPr>
              <a:t>and peace. </a:t>
            </a:r>
          </a:p>
          <a:p>
            <a:pPr marL="0" indent="0">
              <a:buNone/>
            </a:pPr>
            <a:r>
              <a:rPr lang="en-GB" b="1" dirty="0" smtClean="0">
                <a:latin typeface="Century Gothic" panose="020B0502020202020204" pitchFamily="34" charset="0"/>
              </a:rPr>
              <a:t>May </a:t>
            </a:r>
            <a:r>
              <a:rPr lang="en-GB" b="1" dirty="0">
                <a:latin typeface="Century Gothic" panose="020B0502020202020204" pitchFamily="34" charset="0"/>
              </a:rPr>
              <a:t>God give </a:t>
            </a:r>
            <a:r>
              <a:rPr lang="en-GB" b="1" dirty="0" smtClean="0">
                <a:latin typeface="Century Gothic" panose="020B0502020202020204" pitchFamily="34" charset="0"/>
              </a:rPr>
              <a:t>peace.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O </a:t>
            </a:r>
            <a:r>
              <a:rPr lang="en-GB" dirty="0">
                <a:latin typeface="Century Gothic" panose="020B0502020202020204" pitchFamily="34" charset="0"/>
              </a:rPr>
              <a:t>God of truth and justice</a:t>
            </a:r>
            <a:r>
              <a:rPr lang="en-GB" dirty="0" smtClean="0">
                <a:latin typeface="Century Gothic" panose="020B0502020202020204" pitchFamily="34" charset="0"/>
              </a:rPr>
              <a:t>, we </a:t>
            </a:r>
            <a:r>
              <a:rPr lang="en-GB" dirty="0">
                <a:latin typeface="Century Gothic" panose="020B0502020202020204" pitchFamily="34" charset="0"/>
              </a:rPr>
              <a:t>hold before you those whose </a:t>
            </a:r>
            <a:r>
              <a:rPr lang="en-GB" dirty="0" smtClean="0">
                <a:latin typeface="Century Gothic" panose="020B0502020202020204" pitchFamily="34" charset="0"/>
              </a:rPr>
              <a:t>memory we </a:t>
            </a:r>
            <a:r>
              <a:rPr lang="en-GB" dirty="0">
                <a:latin typeface="Century Gothic" panose="020B0502020202020204" pitchFamily="34" charset="0"/>
              </a:rPr>
              <a:t>cherish, and those whose names we will </a:t>
            </a:r>
            <a:r>
              <a:rPr lang="en-GB" dirty="0" smtClean="0">
                <a:latin typeface="Century Gothic" panose="020B0502020202020204" pitchFamily="34" charset="0"/>
              </a:rPr>
              <a:t>never know</a:t>
            </a:r>
            <a:r>
              <a:rPr lang="en-GB" dirty="0">
                <a:latin typeface="Century Gothic" panose="020B0502020202020204" pitchFamily="34" charset="0"/>
              </a:rPr>
              <a:t>. Help us to lift our eyes above the </a:t>
            </a:r>
            <a:r>
              <a:rPr lang="en-GB" dirty="0" smtClean="0">
                <a:latin typeface="Century Gothic" panose="020B0502020202020204" pitchFamily="34" charset="0"/>
              </a:rPr>
              <a:t>torment of </a:t>
            </a:r>
            <a:r>
              <a:rPr lang="en-GB" dirty="0">
                <a:latin typeface="Century Gothic" panose="020B0502020202020204" pitchFamily="34" charset="0"/>
              </a:rPr>
              <a:t>this broken world, and grant us the grace to pray for </a:t>
            </a:r>
            <a:r>
              <a:rPr lang="en-GB" dirty="0" smtClean="0">
                <a:latin typeface="Century Gothic" panose="020B0502020202020204" pitchFamily="34" charset="0"/>
              </a:rPr>
              <a:t>those who </a:t>
            </a:r>
            <a:r>
              <a:rPr lang="en-GB" dirty="0">
                <a:latin typeface="Century Gothic" panose="020B0502020202020204" pitchFamily="34" charset="0"/>
              </a:rPr>
              <a:t>wish us harm</a:t>
            </a:r>
            <a:r>
              <a:rPr lang="en-GB" dirty="0" smtClean="0">
                <a:latin typeface="Century Gothic" panose="020B0502020202020204" pitchFamily="34" charset="0"/>
              </a:rPr>
              <a:t>. As </a:t>
            </a:r>
            <a:r>
              <a:rPr lang="en-GB" dirty="0">
                <a:latin typeface="Century Gothic" panose="020B0502020202020204" pitchFamily="34" charset="0"/>
              </a:rPr>
              <a:t>we honour the past, may we put </a:t>
            </a:r>
            <a:r>
              <a:rPr lang="en-GB" dirty="0" smtClean="0">
                <a:latin typeface="Century Gothic" panose="020B0502020202020204" pitchFamily="34" charset="0"/>
              </a:rPr>
              <a:t>our faith </a:t>
            </a:r>
            <a:r>
              <a:rPr lang="en-GB" dirty="0">
                <a:latin typeface="Century Gothic" panose="020B0502020202020204" pitchFamily="34" charset="0"/>
              </a:rPr>
              <a:t>in your future</a:t>
            </a:r>
            <a:r>
              <a:rPr lang="en-GB" dirty="0" smtClean="0">
                <a:latin typeface="Century Gothic" panose="020B0502020202020204" pitchFamily="34" charset="0"/>
              </a:rPr>
              <a:t>; for </a:t>
            </a:r>
            <a:r>
              <a:rPr lang="en-GB" dirty="0">
                <a:latin typeface="Century Gothic" panose="020B0502020202020204" pitchFamily="34" charset="0"/>
              </a:rPr>
              <a:t>you are the source of life and hope</a:t>
            </a:r>
            <a:r>
              <a:rPr lang="en-GB" dirty="0" smtClean="0">
                <a:latin typeface="Century Gothic" panose="020B0502020202020204" pitchFamily="34" charset="0"/>
              </a:rPr>
              <a:t>, now </a:t>
            </a:r>
            <a:r>
              <a:rPr lang="en-GB" dirty="0">
                <a:latin typeface="Century Gothic" panose="020B0502020202020204" pitchFamily="34" charset="0"/>
              </a:rPr>
              <a:t>and for ever</a:t>
            </a:r>
            <a:r>
              <a:rPr lang="en-GB" dirty="0" smtClean="0">
                <a:latin typeface="Century Gothic" panose="020B0502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Amen.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109"/>
            <a:ext cx="12192000" cy="7078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1" y="0"/>
            <a:ext cx="10515600" cy="111943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Thursday 11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November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14103" y="1825624"/>
            <a:ext cx="10799024" cy="47319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They </a:t>
            </a:r>
            <a:r>
              <a:rPr lang="en-GB" sz="2400" dirty="0">
                <a:latin typeface="Century Gothic" panose="020B0502020202020204" pitchFamily="34" charset="0"/>
              </a:rPr>
              <a:t>shall grow not old</a:t>
            </a:r>
            <a:r>
              <a:rPr lang="en-GB" sz="2400" dirty="0" smtClean="0">
                <a:latin typeface="Century Gothic" panose="020B0502020202020204" pitchFamily="34" charset="0"/>
              </a:rPr>
              <a:t>, as </a:t>
            </a:r>
            <a:r>
              <a:rPr lang="en-GB" sz="2400" dirty="0">
                <a:latin typeface="Century Gothic" panose="020B0502020202020204" pitchFamily="34" charset="0"/>
              </a:rPr>
              <a:t>we that are left grow old</a:t>
            </a:r>
            <a:r>
              <a:rPr lang="en-GB" sz="2400" dirty="0" smtClean="0">
                <a:latin typeface="Century Gothic" panose="020B0502020202020204" pitchFamily="34" charset="0"/>
              </a:rPr>
              <a:t>; age </a:t>
            </a:r>
            <a:r>
              <a:rPr lang="en-GB" sz="2400" dirty="0">
                <a:latin typeface="Century Gothic" panose="020B0502020202020204" pitchFamily="34" charset="0"/>
              </a:rPr>
              <a:t>shall not weary them</a:t>
            </a:r>
            <a:r>
              <a:rPr lang="en-GB" sz="2400" dirty="0" smtClean="0">
                <a:latin typeface="Century Gothic" panose="020B0502020202020204" pitchFamily="34" charset="0"/>
              </a:rPr>
              <a:t>, nor </a:t>
            </a:r>
            <a:r>
              <a:rPr lang="en-GB" sz="2400" dirty="0">
                <a:latin typeface="Century Gothic" panose="020B0502020202020204" pitchFamily="34" charset="0"/>
              </a:rPr>
              <a:t>the years condemn</a:t>
            </a:r>
            <a:r>
              <a:rPr lang="en-GB" sz="24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At </a:t>
            </a:r>
            <a:r>
              <a:rPr lang="en-GB" sz="2400" dirty="0">
                <a:latin typeface="Century Gothic" panose="020B0502020202020204" pitchFamily="34" charset="0"/>
              </a:rPr>
              <a:t>the going down of the </a:t>
            </a:r>
            <a:r>
              <a:rPr lang="en-GB" sz="2400" dirty="0" smtClean="0">
                <a:latin typeface="Century Gothic" panose="020B0502020202020204" pitchFamily="34" charset="0"/>
              </a:rPr>
              <a:t>sun and </a:t>
            </a:r>
            <a:r>
              <a:rPr lang="en-GB" sz="2400" dirty="0">
                <a:latin typeface="Century Gothic" panose="020B0502020202020204" pitchFamily="34" charset="0"/>
              </a:rPr>
              <a:t>in the morning</a:t>
            </a:r>
            <a:r>
              <a:rPr lang="en-GB" sz="2400" dirty="0" smtClean="0">
                <a:latin typeface="Century Gothic" panose="020B0502020202020204" pitchFamily="34" charset="0"/>
              </a:rPr>
              <a:t>, we </a:t>
            </a:r>
            <a:r>
              <a:rPr lang="en-GB" sz="2400" dirty="0">
                <a:latin typeface="Century Gothic" panose="020B0502020202020204" pitchFamily="34" charset="0"/>
              </a:rPr>
              <a:t>will remember them</a:t>
            </a:r>
            <a:r>
              <a:rPr lang="en-GB" sz="24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400" b="1" dirty="0" smtClean="0">
                <a:latin typeface="Century Gothic" panose="020B0502020202020204" pitchFamily="34" charset="0"/>
              </a:rPr>
              <a:t>We </a:t>
            </a:r>
            <a:r>
              <a:rPr lang="en-GB" sz="2400" b="1" dirty="0">
                <a:latin typeface="Century Gothic" panose="020B0502020202020204" pitchFamily="34" charset="0"/>
              </a:rPr>
              <a:t>will remember them.</a:t>
            </a:r>
            <a:endParaRPr lang="en-GB" sz="24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i="1" dirty="0" smtClean="0">
                <a:latin typeface="Century Gothic" panose="020B0502020202020204" pitchFamily="34" charset="0"/>
              </a:rPr>
              <a:t>2 minute silence</a:t>
            </a:r>
          </a:p>
          <a:p>
            <a:pPr marL="0" indent="0"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Ever-living </a:t>
            </a:r>
            <a:r>
              <a:rPr lang="en-GB" sz="2400" dirty="0" smtClean="0">
                <a:latin typeface="Century Gothic" panose="020B0502020202020204" pitchFamily="34" charset="0"/>
              </a:rPr>
              <a:t>God we </a:t>
            </a:r>
            <a:r>
              <a:rPr lang="en-GB" sz="2400" dirty="0">
                <a:latin typeface="Century Gothic" panose="020B0502020202020204" pitchFamily="34" charset="0"/>
              </a:rPr>
              <a:t>remember those whom you </a:t>
            </a:r>
            <a:r>
              <a:rPr lang="en-GB" sz="2400" dirty="0" smtClean="0">
                <a:latin typeface="Century Gothic" panose="020B0502020202020204" pitchFamily="34" charset="0"/>
              </a:rPr>
              <a:t>have gathered </a:t>
            </a:r>
            <a:r>
              <a:rPr lang="en-GB" sz="2400" dirty="0">
                <a:latin typeface="Century Gothic" panose="020B0502020202020204" pitchFamily="34" charset="0"/>
              </a:rPr>
              <a:t>from the storm of war into the peace </a:t>
            </a:r>
            <a:r>
              <a:rPr lang="en-GB" sz="2400" dirty="0" smtClean="0">
                <a:latin typeface="Century Gothic" panose="020B0502020202020204" pitchFamily="34" charset="0"/>
              </a:rPr>
              <a:t>of your </a:t>
            </a:r>
            <a:r>
              <a:rPr lang="en-GB" sz="2400" dirty="0">
                <a:latin typeface="Century Gothic" panose="020B0502020202020204" pitchFamily="34" charset="0"/>
              </a:rPr>
              <a:t>presence</a:t>
            </a:r>
            <a:r>
              <a:rPr lang="en-GB" sz="2400" dirty="0" smtClean="0">
                <a:latin typeface="Century Gothic" panose="020B0502020202020204" pitchFamily="34" charset="0"/>
              </a:rPr>
              <a:t>;  may </a:t>
            </a:r>
            <a:r>
              <a:rPr lang="en-GB" sz="2400" dirty="0">
                <a:latin typeface="Century Gothic" panose="020B0502020202020204" pitchFamily="34" charset="0"/>
              </a:rPr>
              <a:t>that same peace calm our fears</a:t>
            </a:r>
            <a:r>
              <a:rPr lang="en-GB" sz="2400" dirty="0" smtClean="0">
                <a:latin typeface="Century Gothic" panose="020B0502020202020204" pitchFamily="34" charset="0"/>
              </a:rPr>
              <a:t>, bring </a:t>
            </a:r>
            <a:r>
              <a:rPr lang="en-GB" sz="2400" dirty="0">
                <a:latin typeface="Century Gothic" panose="020B0502020202020204" pitchFamily="34" charset="0"/>
              </a:rPr>
              <a:t>justice to all </a:t>
            </a:r>
            <a:r>
              <a:rPr lang="en-GB" sz="2400" dirty="0" smtClean="0">
                <a:latin typeface="Century Gothic" panose="020B0502020202020204" pitchFamily="34" charset="0"/>
              </a:rPr>
              <a:t>peoples and </a:t>
            </a:r>
            <a:r>
              <a:rPr lang="en-GB" sz="2400" dirty="0">
                <a:latin typeface="Century Gothic" panose="020B0502020202020204" pitchFamily="34" charset="0"/>
              </a:rPr>
              <a:t>establish harmony among the nations</a:t>
            </a:r>
            <a:r>
              <a:rPr lang="en-GB" sz="2400" dirty="0" smtClean="0">
                <a:latin typeface="Century Gothic" panose="020B0502020202020204" pitchFamily="34" charset="0"/>
              </a:rPr>
              <a:t>, through </a:t>
            </a:r>
            <a:r>
              <a:rPr lang="en-GB" sz="2400" dirty="0">
                <a:latin typeface="Century Gothic" panose="020B0502020202020204" pitchFamily="34" charset="0"/>
              </a:rPr>
              <a:t>Jesus Christ our Lord. Amen.</a:t>
            </a:r>
          </a:p>
        </p:txBody>
      </p:sp>
    </p:spTree>
    <p:extLst>
      <p:ext uri="{BB962C8B-B14F-4D97-AF65-F5344CB8AC3E}">
        <p14:creationId xmlns:p14="http://schemas.microsoft.com/office/powerpoint/2010/main" val="5008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13083"/>
            <a:ext cx="12193057" cy="7084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206"/>
            <a:ext cx="10515600" cy="60192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Friday 12</a:t>
            </a:r>
            <a:r>
              <a:rPr lang="en-GB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November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76848"/>
            <a:ext cx="10688781" cy="542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base">
              <a:buNone/>
            </a:pPr>
            <a:r>
              <a:rPr lang="en-GB" sz="2000" dirty="0">
                <a:latin typeface="Century Gothic" panose="020B0502020202020204" pitchFamily="34" charset="0"/>
              </a:rPr>
              <a:t>God of peace,</a:t>
            </a:r>
          </a:p>
          <a:p>
            <a:pPr marL="0" indent="0" fontAlgn="base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We </a:t>
            </a:r>
            <a:r>
              <a:rPr lang="en-GB" sz="2000" dirty="0">
                <a:latin typeface="Century Gothic" panose="020B0502020202020204" pitchFamily="34" charset="0"/>
              </a:rPr>
              <a:t>pray for all victims of war, we remember them so that in remembering each new generation will know their sacrifice and work even harder for peace.</a:t>
            </a:r>
          </a:p>
          <a:p>
            <a:pPr marL="0" indent="0" fontAlgn="base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We </a:t>
            </a:r>
            <a:r>
              <a:rPr lang="en-GB" sz="2000" dirty="0">
                <a:latin typeface="Century Gothic" panose="020B0502020202020204" pitchFamily="34" charset="0"/>
              </a:rPr>
              <a:t>remember the lives lost in mud and carnage of the First World War, and those who came home changed forever.</a:t>
            </a:r>
          </a:p>
          <a:p>
            <a:pPr marL="0" indent="0" fontAlgn="base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We </a:t>
            </a:r>
            <a:r>
              <a:rPr lang="en-GB" sz="2000" dirty="0">
                <a:latin typeface="Century Gothic" panose="020B0502020202020204" pitchFamily="34" charset="0"/>
              </a:rPr>
              <a:t>remember the great loss of the Second World War, brought home to our towns and cities with bombs falling onto houses, factories and shipyards.</a:t>
            </a:r>
          </a:p>
          <a:p>
            <a:pPr marL="0" indent="0" fontAlgn="base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We </a:t>
            </a:r>
            <a:r>
              <a:rPr lang="en-GB" sz="2000" dirty="0">
                <a:latin typeface="Century Gothic" panose="020B0502020202020204" pitchFamily="34" charset="0"/>
              </a:rPr>
              <a:t>remember the fallen of all wars since, sometimes very far from home, and all civilians who have lost their lives.</a:t>
            </a:r>
          </a:p>
          <a:p>
            <a:pPr marL="0" indent="0" fontAlgn="base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We </a:t>
            </a:r>
            <a:r>
              <a:rPr lang="en-GB" sz="2000" dirty="0">
                <a:latin typeface="Century Gothic" panose="020B0502020202020204" pitchFamily="34" charset="0"/>
              </a:rPr>
              <a:t>remember the young men who were called up to serve their country and did not come home.</a:t>
            </a:r>
          </a:p>
          <a:p>
            <a:pPr marL="0" indent="0" fontAlgn="base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We </a:t>
            </a:r>
            <a:r>
              <a:rPr lang="en-GB" sz="2000" dirty="0">
                <a:latin typeface="Century Gothic" panose="020B0502020202020204" pitchFamily="34" charset="0"/>
              </a:rPr>
              <a:t>remember those who came home bearing the scars of war, physical and psychological, for those today who need support to re-discover peace of mind and purpose. </a:t>
            </a:r>
          </a:p>
          <a:p>
            <a:pPr marL="0" indent="0" fontAlgn="base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We </a:t>
            </a:r>
            <a:r>
              <a:rPr lang="en-GB" sz="2000" dirty="0">
                <a:latin typeface="Century Gothic" panose="020B0502020202020204" pitchFamily="34" charset="0"/>
              </a:rPr>
              <a:t>pray today, with all our hearts, for peace. </a:t>
            </a:r>
            <a:r>
              <a:rPr lang="en-GB" sz="2000" dirty="0" smtClean="0">
                <a:latin typeface="Century Gothic" panose="020B0502020202020204" pitchFamily="34" charset="0"/>
              </a:rPr>
              <a:t>Pray </a:t>
            </a:r>
            <a:r>
              <a:rPr lang="en-GB" sz="2000" dirty="0">
                <a:latin typeface="Century Gothic" panose="020B0502020202020204" pitchFamily="34" charset="0"/>
              </a:rPr>
              <a:t>that peace takes root in the tender soil of our </a:t>
            </a:r>
            <a:r>
              <a:rPr lang="en-GB" sz="2000" dirty="0" smtClean="0">
                <a:latin typeface="Century Gothic" panose="020B0502020202020204" pitchFamily="34" charset="0"/>
              </a:rPr>
              <a:t>hearts. Amen.</a:t>
            </a: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6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327" y="1770160"/>
            <a:ext cx="9531929" cy="3076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50" dirty="0">
                <a:latin typeface="Century Gothic" panose="020B0502020202020204" pitchFamily="34" charset="0"/>
              </a:rPr>
              <a:t>Creator God, we give thanks for </a:t>
            </a:r>
            <a:r>
              <a:rPr lang="en-GB" sz="1750" dirty="0" smtClean="0">
                <a:latin typeface="Century Gothic" panose="020B0502020202020204" pitchFamily="34" charset="0"/>
              </a:rPr>
              <a:t>the wonderful </a:t>
            </a:r>
            <a:r>
              <a:rPr lang="en-GB" sz="1750" dirty="0">
                <a:latin typeface="Century Gothic" panose="020B0502020202020204" pitchFamily="34" charset="0"/>
              </a:rPr>
              <a:t>gift of creation and your </a:t>
            </a:r>
            <a:r>
              <a:rPr lang="en-GB" sz="1750" dirty="0" smtClean="0">
                <a:latin typeface="Century Gothic" panose="020B0502020202020204" pitchFamily="34" charset="0"/>
              </a:rPr>
              <a:t>presence in </a:t>
            </a:r>
            <a:r>
              <a:rPr lang="en-GB" sz="1750" dirty="0">
                <a:latin typeface="Century Gothic" panose="020B0502020202020204" pitchFamily="34" charset="0"/>
              </a:rPr>
              <a:t>every part of it</a:t>
            </a:r>
            <a:r>
              <a:rPr lang="en-GB" sz="1750" dirty="0" smtClean="0">
                <a:latin typeface="Century Gothic" panose="020B0502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1750" dirty="0" smtClean="0">
                <a:latin typeface="Century Gothic" panose="020B0502020202020204" pitchFamily="34" charset="0"/>
              </a:rPr>
              <a:t>As </a:t>
            </a:r>
            <a:r>
              <a:rPr lang="en-GB" sz="1750" dirty="0">
                <a:latin typeface="Century Gothic" panose="020B0502020202020204" pitchFamily="34" charset="0"/>
              </a:rPr>
              <a:t>we seek to widen our circle of love</a:t>
            </a:r>
            <a:r>
              <a:rPr lang="en-GB" sz="1750" dirty="0" smtClean="0">
                <a:latin typeface="Century Gothic" panose="020B0502020202020204" pitchFamily="34" charset="0"/>
              </a:rPr>
              <a:t>, help </a:t>
            </a:r>
            <a:r>
              <a:rPr lang="en-GB" sz="1750" dirty="0">
                <a:latin typeface="Century Gothic" panose="020B0502020202020204" pitchFamily="34" charset="0"/>
              </a:rPr>
              <a:t>us to rediscover the value, unity </a:t>
            </a:r>
            <a:r>
              <a:rPr lang="en-GB" sz="1750" dirty="0" smtClean="0">
                <a:latin typeface="Century Gothic" panose="020B0502020202020204" pitchFamily="34" charset="0"/>
              </a:rPr>
              <a:t>and sacredness </a:t>
            </a:r>
            <a:r>
              <a:rPr lang="en-GB" sz="1750" dirty="0">
                <a:latin typeface="Century Gothic" panose="020B0502020202020204" pitchFamily="34" charset="0"/>
              </a:rPr>
              <a:t>of all that </a:t>
            </a:r>
            <a:r>
              <a:rPr lang="en-GB" sz="1750" dirty="0" smtClean="0">
                <a:latin typeface="Century Gothic" panose="020B0502020202020204" pitchFamily="34" charset="0"/>
              </a:rPr>
              <a:t>exists. </a:t>
            </a:r>
          </a:p>
          <a:p>
            <a:pPr marL="0" indent="0">
              <a:buNone/>
            </a:pPr>
            <a:r>
              <a:rPr lang="en-GB" sz="1750" dirty="0" smtClean="0">
                <a:latin typeface="Century Gothic" panose="020B0502020202020204" pitchFamily="34" charset="0"/>
              </a:rPr>
              <a:t>We </a:t>
            </a:r>
            <a:r>
              <a:rPr lang="en-GB" sz="1750" dirty="0">
                <a:latin typeface="Century Gothic" panose="020B0502020202020204" pitchFamily="34" charset="0"/>
              </a:rPr>
              <a:t>seek </a:t>
            </a:r>
            <a:r>
              <a:rPr lang="en-GB" sz="1750" dirty="0" smtClean="0">
                <a:latin typeface="Century Gothic" panose="020B0502020202020204" pitchFamily="34" charset="0"/>
              </a:rPr>
              <a:t>forgiveness for </a:t>
            </a:r>
            <a:r>
              <a:rPr lang="en-GB" sz="1750" dirty="0">
                <a:latin typeface="Century Gothic" panose="020B0502020202020204" pitchFamily="34" charset="0"/>
              </a:rPr>
              <a:t>the ways in which our actions </a:t>
            </a:r>
            <a:r>
              <a:rPr lang="en-GB" sz="1750" dirty="0" smtClean="0">
                <a:latin typeface="Century Gothic" panose="020B0502020202020204" pitchFamily="34" charset="0"/>
              </a:rPr>
              <a:t>and choices </a:t>
            </a:r>
            <a:r>
              <a:rPr lang="en-GB" sz="1750" dirty="0">
                <a:latin typeface="Century Gothic" panose="020B0502020202020204" pitchFamily="34" charset="0"/>
              </a:rPr>
              <a:t>have damaged the earth</a:t>
            </a:r>
            <a:r>
              <a:rPr lang="en-GB" sz="1750" dirty="0" smtClean="0">
                <a:latin typeface="Century Gothic" panose="020B0502020202020204" pitchFamily="34" charset="0"/>
              </a:rPr>
              <a:t>, affecting </a:t>
            </a:r>
            <a:r>
              <a:rPr lang="en-GB" sz="1750" dirty="0">
                <a:latin typeface="Century Gothic" panose="020B0502020202020204" pitchFamily="34" charset="0"/>
              </a:rPr>
              <a:t>the climate, destroying diversity</a:t>
            </a:r>
            <a:r>
              <a:rPr lang="en-GB" sz="1750" dirty="0" smtClean="0">
                <a:latin typeface="Century Gothic" panose="020B0502020202020204" pitchFamily="34" charset="0"/>
              </a:rPr>
              <a:t>, and </a:t>
            </a:r>
            <a:r>
              <a:rPr lang="en-GB" sz="1750" dirty="0">
                <a:latin typeface="Century Gothic" panose="020B0502020202020204" pitchFamily="34" charset="0"/>
              </a:rPr>
              <a:t>impacting the lives of the poorest of </a:t>
            </a:r>
            <a:r>
              <a:rPr lang="en-GB" sz="1750" dirty="0" smtClean="0">
                <a:latin typeface="Century Gothic" panose="020B0502020202020204" pitchFamily="34" charset="0"/>
              </a:rPr>
              <a:t>our sisters </a:t>
            </a:r>
            <a:r>
              <a:rPr lang="en-GB" sz="1750" dirty="0">
                <a:latin typeface="Century Gothic" panose="020B0502020202020204" pitchFamily="34" charset="0"/>
              </a:rPr>
              <a:t>and brothers</a:t>
            </a:r>
            <a:r>
              <a:rPr lang="en-GB" sz="1750" dirty="0" smtClean="0">
                <a:latin typeface="Century Gothic" panose="020B0502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1750" dirty="0" smtClean="0">
                <a:latin typeface="Century Gothic" panose="020B0502020202020204" pitchFamily="34" charset="0"/>
              </a:rPr>
              <a:t>In </a:t>
            </a:r>
            <a:r>
              <a:rPr lang="en-GB" sz="1750" dirty="0">
                <a:latin typeface="Century Gothic" panose="020B0502020202020204" pitchFamily="34" charset="0"/>
              </a:rPr>
              <a:t>your love, lead us </a:t>
            </a:r>
            <a:r>
              <a:rPr lang="en-GB" sz="1750" dirty="0" smtClean="0">
                <a:latin typeface="Century Gothic" panose="020B0502020202020204" pitchFamily="34" charset="0"/>
              </a:rPr>
              <a:t>into solidarity </a:t>
            </a:r>
            <a:r>
              <a:rPr lang="en-GB" sz="1750" dirty="0">
                <a:latin typeface="Century Gothic" panose="020B0502020202020204" pitchFamily="34" charset="0"/>
              </a:rPr>
              <a:t>and companionship</a:t>
            </a:r>
            <a:r>
              <a:rPr lang="en-GB" sz="1750" dirty="0" smtClean="0">
                <a:latin typeface="Century Gothic" panose="020B0502020202020204" pitchFamily="34" charset="0"/>
              </a:rPr>
              <a:t>, inspire </a:t>
            </a:r>
            <a:r>
              <a:rPr lang="en-GB" sz="1750" dirty="0">
                <a:latin typeface="Century Gothic" panose="020B0502020202020204" pitchFamily="34" charset="0"/>
              </a:rPr>
              <a:t>our leaders to courageous decisions</a:t>
            </a:r>
            <a:r>
              <a:rPr lang="en-GB" sz="1750" dirty="0" smtClean="0">
                <a:latin typeface="Century Gothic" panose="020B0502020202020204" pitchFamily="34" charset="0"/>
              </a:rPr>
              <a:t>, and </a:t>
            </a:r>
            <a:r>
              <a:rPr lang="en-GB" sz="1750" dirty="0">
                <a:latin typeface="Century Gothic" panose="020B0502020202020204" pitchFamily="34" charset="0"/>
              </a:rPr>
              <a:t>grant each of us </a:t>
            </a:r>
            <a:r>
              <a:rPr lang="en-GB" sz="1750" dirty="0" smtClean="0">
                <a:latin typeface="Century Gothic" panose="020B0502020202020204" pitchFamily="34" charset="0"/>
              </a:rPr>
              <a:t>the wisdom </a:t>
            </a:r>
            <a:r>
              <a:rPr lang="en-GB" sz="1750" dirty="0">
                <a:latin typeface="Century Gothic" panose="020B0502020202020204" pitchFamily="34" charset="0"/>
              </a:rPr>
              <a:t>and commitment to act</a:t>
            </a:r>
            <a:r>
              <a:rPr lang="en-GB" sz="1750" dirty="0" smtClean="0">
                <a:latin typeface="Century Gothic" panose="020B0502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1750" dirty="0" smtClean="0">
                <a:latin typeface="Century Gothic" panose="020B0502020202020204" pitchFamily="34" charset="0"/>
              </a:rPr>
              <a:t>May </a:t>
            </a:r>
            <a:r>
              <a:rPr lang="en-GB" sz="1750" dirty="0">
                <a:latin typeface="Century Gothic" panose="020B0502020202020204" pitchFamily="34" charset="0"/>
              </a:rPr>
              <a:t>we treasure earth’s resources</a:t>
            </a:r>
            <a:r>
              <a:rPr lang="en-GB" sz="1750" dirty="0" smtClean="0">
                <a:latin typeface="Century Gothic" panose="020B0502020202020204" pitchFamily="34" charset="0"/>
              </a:rPr>
              <a:t>, work </a:t>
            </a:r>
            <a:r>
              <a:rPr lang="en-GB" sz="1750" dirty="0">
                <a:latin typeface="Century Gothic" panose="020B0502020202020204" pitchFamily="34" charset="0"/>
              </a:rPr>
              <a:t>to reduce our impact on the </a:t>
            </a:r>
            <a:r>
              <a:rPr lang="en-GB" sz="1750" dirty="0" smtClean="0">
                <a:latin typeface="Century Gothic" panose="020B0502020202020204" pitchFamily="34" charset="0"/>
              </a:rPr>
              <a:t>climate and </a:t>
            </a:r>
            <a:r>
              <a:rPr lang="en-GB" sz="1750" dirty="0">
                <a:latin typeface="Century Gothic" panose="020B0502020202020204" pitchFamily="34" charset="0"/>
              </a:rPr>
              <a:t>be open to a </a:t>
            </a:r>
            <a:r>
              <a:rPr lang="en-GB" sz="1750" dirty="0" smtClean="0">
                <a:latin typeface="Century Gothic" panose="020B0502020202020204" pitchFamily="34" charset="0"/>
              </a:rPr>
              <a:t>conversion of </a:t>
            </a:r>
            <a:r>
              <a:rPr lang="en-GB" sz="1750" dirty="0">
                <a:latin typeface="Century Gothic" panose="020B0502020202020204" pitchFamily="34" charset="0"/>
              </a:rPr>
              <a:t>heart and lifestyle</a:t>
            </a:r>
            <a:r>
              <a:rPr lang="en-GB" sz="1750" dirty="0" smtClean="0">
                <a:latin typeface="Century Gothic" panose="020B0502020202020204" pitchFamily="34" charset="0"/>
              </a:rPr>
              <a:t>. Amen.</a:t>
            </a:r>
            <a:endParaRPr lang="en-GB" sz="175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73601" cy="4544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830" y="1588232"/>
            <a:ext cx="1329170" cy="5269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61597"/>
            <a:ext cx="3373737" cy="1581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024" y="5348115"/>
            <a:ext cx="3037685" cy="1524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6868" y="315127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Afternoon: Prayer for Creation</a:t>
            </a:r>
            <a:endParaRPr lang="en-US" sz="32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704" y="5261597"/>
            <a:ext cx="1687224" cy="16028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2327" y="1022880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The FCJ Sisters and Companions in Mission invite you to join in this prayer for creation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#COP26 The </a:t>
            </a: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Climate Change Conference hosted by the </a:t>
            </a:r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UN Glasgow </a:t>
            </a: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1-12 Nov </a:t>
            </a:r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2021.</a:t>
            </a: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16132"/>
            <a:ext cx="12193057" cy="7090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Friday 12</a:t>
            </a:r>
            <a:r>
              <a:rPr lang="en-GB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November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7577" y="1948249"/>
            <a:ext cx="10515600" cy="464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base">
              <a:buNone/>
            </a:pPr>
            <a:r>
              <a:rPr lang="en-GB" sz="2400" b="1" dirty="0" err="1" smtClean="0">
                <a:latin typeface="Century Gothic" panose="020B0502020202020204" pitchFamily="34" charset="0"/>
              </a:rPr>
              <a:t>Examen</a:t>
            </a:r>
            <a:endParaRPr lang="en-GB" sz="2400" b="1" dirty="0"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Be </a:t>
            </a:r>
            <a:r>
              <a:rPr lang="en-GB" sz="2400" dirty="0">
                <a:latin typeface="Century Gothic" panose="020B0502020202020204" pitchFamily="34" charset="0"/>
              </a:rPr>
              <a:t>silent and place yourself in God’s loving presence. </a:t>
            </a:r>
            <a:r>
              <a:rPr lang="en-GB" sz="2400" dirty="0" smtClean="0">
                <a:latin typeface="Century Gothic" panose="020B0502020202020204" pitchFamily="34" charset="0"/>
              </a:rPr>
              <a:t>Give thanks for who you are.</a:t>
            </a:r>
          </a:p>
          <a:p>
            <a:pPr marL="0" indent="0" fontAlgn="base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Look </a:t>
            </a:r>
            <a:r>
              <a:rPr lang="en-GB" sz="2400" dirty="0">
                <a:latin typeface="Century Gothic" panose="020B0502020202020204" pitchFamily="34" charset="0"/>
              </a:rPr>
              <a:t>back over your week. Where have you felt joy and what has been difficult and challenged you? In the quiet of your heart, tell God about your experiences.</a:t>
            </a:r>
            <a:r>
              <a:rPr lang="en-US" sz="2400" dirty="0" smtClean="0">
                <a:latin typeface="Century Gothic" panose="020B0502020202020204" pitchFamily="34" charset="0"/>
              </a:rPr>
              <a:t>​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As </a:t>
            </a:r>
            <a:r>
              <a:rPr lang="en-GB" sz="2400" dirty="0">
                <a:latin typeface="Century Gothic" panose="020B0502020202020204" pitchFamily="34" charset="0"/>
              </a:rPr>
              <a:t>you look ahead, with what spirit will you enter next week? </a:t>
            </a:r>
          </a:p>
          <a:p>
            <a:pPr marL="0" indent="0" fontAlgn="base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Ask </a:t>
            </a:r>
            <a:r>
              <a:rPr lang="en-GB" sz="2400" dirty="0">
                <a:latin typeface="Century Gothic" panose="020B0502020202020204" pitchFamily="34" charset="0"/>
              </a:rPr>
              <a:t>God to help you</a:t>
            </a:r>
            <a:r>
              <a:rPr lang="en-GB" sz="2400" dirty="0" smtClean="0">
                <a:latin typeface="Century Gothic" panose="020B0502020202020204" pitchFamily="34" charset="0"/>
              </a:rPr>
              <a:t>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1179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Remembrance</vt:lpstr>
      <vt:lpstr>Monday 8th November</vt:lpstr>
      <vt:lpstr>Tuesday 9th November</vt:lpstr>
      <vt:lpstr>Wednesday 10th November</vt:lpstr>
      <vt:lpstr>Thursday 11th November</vt:lpstr>
      <vt:lpstr>Friday 12th November</vt:lpstr>
      <vt:lpstr>PowerPoint Presentation</vt:lpstr>
      <vt:lpstr>Friday 12th November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 Claessens</dc:creator>
  <cp:lastModifiedBy>Els Claessens</cp:lastModifiedBy>
  <cp:revision>39</cp:revision>
  <dcterms:created xsi:type="dcterms:W3CDTF">2019-10-22T09:18:33Z</dcterms:created>
  <dcterms:modified xsi:type="dcterms:W3CDTF">2021-11-04T15:33:55Z</dcterms:modified>
</cp:coreProperties>
</file>