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60" r:id="rId5"/>
    <p:sldId id="258" r:id="rId6"/>
    <p:sldId id="267" r:id="rId7"/>
    <p:sldId id="268" r:id="rId8"/>
    <p:sldId id="261" r:id="rId9"/>
    <p:sldId id="263"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69" d="100"/>
          <a:sy n="69" d="100"/>
        </p:scale>
        <p:origin x="6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5160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64993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1994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D48776-B067-4E2E-BACB-69499B45634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419921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1328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D48776-B067-4E2E-BACB-69499B456340}"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33131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48776-B067-4E2E-BACB-69499B456340}"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51027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D48776-B067-4E2E-BACB-69499B456340}"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76176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48776-B067-4E2E-BACB-69499B456340}"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80585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4865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075196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48776-B067-4E2E-BACB-69499B456340}" type="datetimeFigureOut">
              <a:rPr lang="en-US" smtClean="0"/>
              <a:t>9/1/2020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D0A94-C6CE-40FF-B31B-5F6F3EFA65E8}" type="slidenum">
              <a:rPr lang="en-US" smtClean="0"/>
              <a:t>‹#›</a:t>
            </a:fld>
            <a:endParaRPr lang="en-US"/>
          </a:p>
        </p:txBody>
      </p:sp>
    </p:spTree>
    <p:extLst>
      <p:ext uri="{BB962C8B-B14F-4D97-AF65-F5344CB8AC3E}">
        <p14:creationId xmlns:p14="http://schemas.microsoft.com/office/powerpoint/2010/main" val="173613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30079" y="0"/>
            <a:ext cx="10961922" cy="6885431"/>
          </a:xfrm>
          <a:prstGeom prst="rect">
            <a:avLst/>
          </a:prstGeom>
        </p:spPr>
      </p:pic>
      <p:sp>
        <p:nvSpPr>
          <p:cNvPr id="2" name="Title 1"/>
          <p:cNvSpPr>
            <a:spLocks noGrp="1"/>
          </p:cNvSpPr>
          <p:nvPr>
            <p:ph type="ctrTitle"/>
          </p:nvPr>
        </p:nvSpPr>
        <p:spPr>
          <a:xfrm>
            <a:off x="2603468" y="1022595"/>
            <a:ext cx="8438605" cy="1428613"/>
          </a:xfrm>
        </p:spPr>
        <p:txBody>
          <a:bodyPr>
            <a:normAutofit fontScale="90000"/>
          </a:bodyPr>
          <a:lstStyle/>
          <a:p>
            <a:r>
              <a:rPr lang="en-US" dirty="0" smtClean="0">
                <a:effectLst>
                  <a:outerShdw blurRad="38100" dist="38100" dir="2700000" algn="tl">
                    <a:srgbClr val="000000">
                      <a:alpha val="43137"/>
                    </a:srgbClr>
                  </a:outerShdw>
                </a:effectLst>
                <a:latin typeface="Century Gothic" panose="020B0502020202020204" pitchFamily="34" charset="0"/>
              </a:rPr>
              <a:t>Finding God in school and each other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2078182" y="3352468"/>
            <a:ext cx="9840687" cy="2067243"/>
          </a:xfrm>
        </p:spPr>
        <p:txBody>
          <a:bodyPr>
            <a:normAutofit/>
          </a:bodyPr>
          <a:lstStyle/>
          <a:p>
            <a:r>
              <a:rPr lang="en-GB" dirty="0" smtClean="0">
                <a:latin typeface="Century Gothic" panose="020B0502020202020204" pitchFamily="34" charset="0"/>
              </a:rPr>
              <a:t>We believe we can find God in all places and in all things.</a:t>
            </a:r>
          </a:p>
          <a:p>
            <a:r>
              <a:rPr lang="en-GB" dirty="0" smtClean="0">
                <a:latin typeface="Century Gothic" panose="020B0502020202020204" pitchFamily="34" charset="0"/>
              </a:rPr>
              <a:t>That means that our school is full of opportunities to meet God.</a:t>
            </a:r>
          </a:p>
          <a:p>
            <a:r>
              <a:rPr lang="en-GB" dirty="0" smtClean="0">
                <a:latin typeface="Century Gothic" panose="020B0502020202020204" pitchFamily="34" charset="0"/>
              </a:rPr>
              <a:t>Ask yourself the question where you find God and try and pay special attention this week where and how this could happen in school.</a:t>
            </a:r>
          </a:p>
          <a:p>
            <a:endParaRPr lang="en-GB" dirty="0" smtClean="0">
              <a:latin typeface="Century Gothic" panose="020B0502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0" y="5636647"/>
            <a:ext cx="1237859" cy="122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6" y="0"/>
            <a:ext cx="1152270" cy="160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54" y="1602375"/>
            <a:ext cx="1162242" cy="131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9" y="4502331"/>
            <a:ext cx="1311639" cy="108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30080" y="6320971"/>
            <a:ext cx="9527177" cy="369332"/>
          </a:xfrm>
          <a:prstGeom prst="rect">
            <a:avLst/>
          </a:prstGeom>
          <a:noFill/>
        </p:spPr>
        <p:txBody>
          <a:bodyPr wrap="square" rtlCol="0">
            <a:spAutoFit/>
          </a:bodyPr>
          <a:lstStyle/>
          <a:p>
            <a:r>
              <a:rPr lang="en-GB" dirty="0" smtClean="0">
                <a:latin typeface="Century Gothic" panose="020B0502020202020204" pitchFamily="34" charset="0"/>
              </a:rPr>
              <a:t>This week’s prayers are prepared by Upton Hall FCJ</a:t>
            </a:r>
            <a:endParaRPr lang="en-GB" dirty="0">
              <a:latin typeface="Century Gothic" panose="020B0502020202020204" pitchFamily="34" charset="0"/>
            </a:endParaRP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25" y="2922004"/>
            <a:ext cx="1152271" cy="152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15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00" y="1"/>
            <a:ext cx="12187699" cy="686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Friday 11</a:t>
            </a:r>
            <a:r>
              <a:rPr lang="en-GB" baseline="30000" dirty="0" smtClean="0">
                <a:effectLst>
                  <a:outerShdw blurRad="38100" dist="38100" dir="2700000" algn="tl">
                    <a:srgbClr val="000000">
                      <a:alpha val="43137"/>
                    </a:srgbClr>
                  </a:outerShdw>
                </a:effectLst>
                <a:latin typeface="Century Gothic" panose="020B0502020202020204" pitchFamily="34" charset="0"/>
              </a:rPr>
              <a:t>th</a:t>
            </a:r>
            <a:r>
              <a:rPr lang="en-GB"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sz="half" idx="2"/>
          </p:nvPr>
        </p:nvSpPr>
        <p:spPr>
          <a:xfrm>
            <a:off x="418010" y="1590494"/>
            <a:ext cx="11173097" cy="3887197"/>
          </a:xfrm>
        </p:spPr>
        <p:txBody>
          <a:bodyPr>
            <a:normAutofit/>
          </a:bodyPr>
          <a:lstStyle/>
          <a:p>
            <a:pPr marL="0" indent="0" algn="ctr">
              <a:buNone/>
            </a:pPr>
            <a:r>
              <a:rPr lang="en-GB" dirty="0">
                <a:latin typeface="Century Gothic" panose="020B0502020202020204" pitchFamily="34" charset="0"/>
              </a:rPr>
              <a:t>God of </a:t>
            </a:r>
            <a:r>
              <a:rPr lang="en-GB" dirty="0" smtClean="0">
                <a:latin typeface="Century Gothic" panose="020B0502020202020204" pitchFamily="34" charset="0"/>
              </a:rPr>
              <a:t>love,</a:t>
            </a:r>
          </a:p>
          <a:p>
            <a:pPr marL="0" indent="0" algn="ctr">
              <a:buNone/>
            </a:pPr>
            <a:r>
              <a:rPr lang="en-GB" dirty="0" smtClean="0">
                <a:latin typeface="Century Gothic" panose="020B0502020202020204" pitchFamily="34" charset="0"/>
              </a:rPr>
              <a:t> </a:t>
            </a:r>
            <a:r>
              <a:rPr lang="en-GB" dirty="0">
                <a:latin typeface="Century Gothic" panose="020B0502020202020204" pitchFamily="34" charset="0"/>
              </a:rPr>
              <a:t>W</a:t>
            </a:r>
            <a:r>
              <a:rPr lang="en-GB" dirty="0" smtClean="0">
                <a:latin typeface="Century Gothic" panose="020B0502020202020204" pitchFamily="34" charset="0"/>
              </a:rPr>
              <a:t>e </a:t>
            </a:r>
            <a:r>
              <a:rPr lang="en-GB" dirty="0">
                <a:latin typeface="Century Gothic" panose="020B0502020202020204" pitchFamily="34" charset="0"/>
              </a:rPr>
              <a:t>place in your loving arms the thousands of innocent lives that were lost on that unforgettable morning of September 11, 2001. We also remember the courage of the countless men and women who put their lives at risk in order to </a:t>
            </a:r>
            <a:r>
              <a:rPr lang="en-GB" dirty="0" smtClean="0">
                <a:latin typeface="Century Gothic" panose="020B0502020202020204" pitchFamily="34" charset="0"/>
              </a:rPr>
              <a:t>rescue</a:t>
            </a:r>
            <a:r>
              <a:rPr lang="en-GB" dirty="0">
                <a:latin typeface="Century Gothic" panose="020B0502020202020204" pitchFamily="34" charset="0"/>
              </a:rPr>
              <a:t> </a:t>
            </a:r>
            <a:r>
              <a:rPr lang="en-GB" dirty="0" smtClean="0">
                <a:latin typeface="Century Gothic" panose="020B0502020202020204" pitchFamily="34" charset="0"/>
              </a:rPr>
              <a:t>and care for the victims. </a:t>
            </a:r>
            <a:r>
              <a:rPr lang="en-GB" dirty="0">
                <a:latin typeface="Century Gothic" panose="020B0502020202020204" pitchFamily="34" charset="0"/>
              </a:rPr>
              <a:t>Help us to continue to work for a world free from every form of hatred, violence and ignorance. May terrorism -- in all its forms -- disappear from the face of the earth</a:t>
            </a:r>
            <a:r>
              <a:rPr lang="en-GB" dirty="0" smtClean="0">
                <a:latin typeface="Century Gothic" panose="020B0502020202020204" pitchFamily="34" charset="0"/>
              </a:rPr>
              <a:t>.</a:t>
            </a:r>
            <a:endParaRPr lang="en-GB" dirty="0">
              <a:latin typeface="Century Gothic" panose="020B0502020202020204" pitchFamily="34" charset="0"/>
            </a:endParaRPr>
          </a:p>
          <a:p>
            <a:pPr marL="0" indent="0" algn="ctr">
              <a:buNone/>
            </a:pPr>
            <a:r>
              <a:rPr lang="en-GB" dirty="0">
                <a:latin typeface="Century Gothic" panose="020B0502020202020204" pitchFamily="34" charset="0"/>
              </a:rPr>
              <a:t>Amen.</a:t>
            </a:r>
          </a:p>
          <a:p>
            <a:pPr marL="0" indent="0">
              <a:buNone/>
            </a:pPr>
            <a:endParaRPr lang="en-GB" dirty="0"/>
          </a:p>
        </p:txBody>
      </p:sp>
      <p:pic>
        <p:nvPicPr>
          <p:cNvPr id="4" name="Picture 3"/>
          <p:cNvPicPr>
            <a:picLocks noChangeAspect="1"/>
          </p:cNvPicPr>
          <p:nvPr/>
        </p:nvPicPr>
        <p:blipFill>
          <a:blip r:embed="rId4"/>
          <a:stretch>
            <a:fillRect/>
          </a:stretch>
        </p:blipFill>
        <p:spPr>
          <a:xfrm>
            <a:off x="10567348" y="0"/>
            <a:ext cx="1572904" cy="1390008"/>
          </a:xfrm>
          <a:prstGeom prst="rect">
            <a:avLst/>
          </a:prstGeom>
        </p:spPr>
      </p:pic>
      <p:sp>
        <p:nvSpPr>
          <p:cNvPr id="3" name="TextBox 2"/>
          <p:cNvSpPr txBox="1"/>
          <p:nvPr/>
        </p:nvSpPr>
        <p:spPr>
          <a:xfrm>
            <a:off x="78882" y="5801104"/>
            <a:ext cx="12061370" cy="923330"/>
          </a:xfrm>
          <a:prstGeom prst="rect">
            <a:avLst/>
          </a:prstGeom>
          <a:noFill/>
        </p:spPr>
        <p:txBody>
          <a:bodyPr wrap="square" rtlCol="0">
            <a:spAutoFit/>
          </a:bodyPr>
          <a:lstStyle/>
          <a:p>
            <a:r>
              <a:rPr lang="en-GB" b="1" i="1" dirty="0" smtClean="0">
                <a:solidFill>
                  <a:schemeClr val="bg1"/>
                </a:solidFill>
                <a:latin typeface="Century Gothic" panose="020B0502020202020204" pitchFamily="34" charset="0"/>
              </a:rPr>
              <a:t>Scenes of conflict, atrocities and crime fill our television screens and newspapers, but remember, even on the darkest day, ‘God’s faithfulness will never fail, nor will he ever withdraw his love’ (Marie Madeleine).</a:t>
            </a:r>
          </a:p>
          <a:p>
            <a:r>
              <a:rPr lang="en-GB" dirty="0" smtClean="0">
                <a:solidFill>
                  <a:schemeClr val="bg1"/>
                </a:solidFill>
                <a:latin typeface="Century Gothic" panose="020B0502020202020204" pitchFamily="34" charset="0"/>
              </a:rPr>
              <a:t>- From The Faithfulness of God</a:t>
            </a:r>
            <a:endParaRPr lang="en-GB"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6361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43132"/>
            <a:ext cx="12191999" cy="6901132"/>
          </a:xfrm>
          <a:prstGeom prst="rect">
            <a:avLst/>
          </a:prstGeom>
        </p:spPr>
      </p:pic>
      <p:sp>
        <p:nvSpPr>
          <p:cNvPr id="2" name="Title 1"/>
          <p:cNvSpPr>
            <a:spLocks noGrp="1"/>
          </p:cNvSpPr>
          <p:nvPr>
            <p:ph type="title"/>
          </p:nvPr>
        </p:nvSpPr>
        <p:spPr>
          <a:xfrm>
            <a:off x="838200" y="243205"/>
            <a:ext cx="10515600" cy="1325563"/>
          </a:xfrm>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Friday 11</a:t>
            </a:r>
            <a:r>
              <a:rPr lang="en-GB" baseline="30000" dirty="0" smtClean="0">
                <a:effectLst>
                  <a:outerShdw blurRad="38100" dist="38100" dir="2700000" algn="tl">
                    <a:srgbClr val="000000">
                      <a:alpha val="43137"/>
                    </a:srgbClr>
                  </a:outerShdw>
                </a:effectLst>
                <a:latin typeface="Century Gothic" panose="020B0502020202020204" pitchFamily="34" charset="0"/>
              </a:rPr>
              <a:t>th</a:t>
            </a:r>
            <a:r>
              <a:rPr lang="en-GB"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10567348" y="0"/>
            <a:ext cx="1572904" cy="1390008"/>
          </a:xfrm>
          <a:prstGeom prst="rect">
            <a:avLst/>
          </a:prstGeom>
        </p:spPr>
      </p:pic>
      <p:sp>
        <p:nvSpPr>
          <p:cNvPr id="5" name="Content Placeholder 4"/>
          <p:cNvSpPr>
            <a:spLocks noGrp="1"/>
          </p:cNvSpPr>
          <p:nvPr>
            <p:ph idx="1"/>
          </p:nvPr>
        </p:nvSpPr>
        <p:spPr>
          <a:xfrm>
            <a:off x="383177" y="1343102"/>
            <a:ext cx="11425646" cy="5370701"/>
          </a:xfrm>
          <a:prstGeom prst="rect">
            <a:avLst/>
          </a:prstGeom>
        </p:spPr>
        <p:txBody>
          <a:bodyPr wrap="square">
            <a:spAutoFit/>
          </a:bodyPr>
          <a:lstStyle/>
          <a:p>
            <a:pPr marL="0" indent="0" fontAlgn="base">
              <a:buNone/>
            </a:pPr>
            <a:r>
              <a:rPr lang="en-GB" sz="1800" dirty="0" smtClean="0">
                <a:latin typeface="Century Gothic" panose="020B0502020202020204" pitchFamily="34" charset="0"/>
              </a:rPr>
              <a:t>                   Pay </a:t>
            </a:r>
            <a:r>
              <a:rPr lang="en-GB" sz="1800" dirty="0">
                <a:latin typeface="Century Gothic" panose="020B0502020202020204" pitchFamily="34" charset="0"/>
              </a:rPr>
              <a:t>attention. To recognize God’s presence, we have to pay attention to the ways</a:t>
            </a:r>
            <a:r>
              <a:rPr lang="en-GB" sz="1800" dirty="0" smtClean="0">
                <a:latin typeface="Century Gothic" panose="020B0502020202020204" pitchFamily="34" charset="0"/>
              </a:rPr>
              <a:t>—</a:t>
            </a:r>
          </a:p>
          <a:p>
            <a:pPr marL="0" indent="0" fontAlgn="base">
              <a:buNone/>
            </a:pPr>
            <a:r>
              <a:rPr lang="en-GB" sz="1800" dirty="0">
                <a:latin typeface="Century Gothic" panose="020B0502020202020204" pitchFamily="34" charset="0"/>
              </a:rPr>
              <a:t> </a:t>
            </a:r>
            <a:r>
              <a:rPr lang="en-GB" sz="1800" dirty="0" smtClean="0">
                <a:latin typeface="Century Gothic" panose="020B0502020202020204" pitchFamily="34" charset="0"/>
              </a:rPr>
              <a:t>                  </a:t>
            </a:r>
            <a:r>
              <a:rPr lang="en-GB" sz="1800" dirty="0" smtClean="0">
                <a:latin typeface="Century Gothic" panose="020B0502020202020204" pitchFamily="34" charset="0"/>
              </a:rPr>
              <a:t>both big </a:t>
            </a:r>
            <a:r>
              <a:rPr lang="en-GB" sz="1800" dirty="0">
                <a:latin typeface="Century Gothic" panose="020B0502020202020204" pitchFamily="34" charset="0"/>
              </a:rPr>
              <a:t>and small—that God is working in our lives and calling us to be our best </a:t>
            </a:r>
            <a:r>
              <a:rPr lang="en-GB" sz="1800" dirty="0" smtClean="0">
                <a:latin typeface="Century Gothic" panose="020B0502020202020204" pitchFamily="34" charset="0"/>
              </a:rPr>
              <a:t>selves.</a:t>
            </a:r>
          </a:p>
          <a:p>
            <a:pPr marL="0" indent="0" fontAlgn="base">
              <a:buNone/>
            </a:pPr>
            <a:r>
              <a:rPr lang="en-GB" sz="1800" dirty="0" smtClean="0">
                <a:latin typeface="Century Gothic" panose="020B0502020202020204" pitchFamily="34" charset="0"/>
              </a:rPr>
              <a:t>                          The </a:t>
            </a:r>
            <a:r>
              <a:rPr lang="en-GB" sz="1800" dirty="0" err="1" smtClean="0">
                <a:latin typeface="Century Gothic" panose="020B0502020202020204" pitchFamily="34" charset="0"/>
              </a:rPr>
              <a:t>Examen</a:t>
            </a:r>
            <a:r>
              <a:rPr lang="en-GB" sz="1800" dirty="0" smtClean="0">
                <a:latin typeface="Century Gothic" panose="020B0502020202020204" pitchFamily="34" charset="0"/>
              </a:rPr>
              <a:t> prayer is an excellent way to help us with this.</a:t>
            </a:r>
            <a:endParaRPr lang="en-GB" sz="1800" dirty="0">
              <a:latin typeface="Century Gothic" panose="020B0502020202020204" pitchFamily="34" charset="0"/>
            </a:endParaRPr>
          </a:p>
          <a:p>
            <a:pPr marL="0" indent="0" fontAlgn="base">
              <a:buNone/>
            </a:pPr>
            <a:endParaRPr lang="en-GB" sz="1800" dirty="0" smtClean="0">
              <a:latin typeface="Century Gothic" panose="020B0502020202020204" pitchFamily="34" charset="0"/>
            </a:endParaRPr>
          </a:p>
          <a:p>
            <a:pPr marL="0" indent="0" fontAlgn="base">
              <a:buNone/>
            </a:pPr>
            <a:endParaRPr lang="en-GB" sz="1800" dirty="0" smtClean="0">
              <a:latin typeface="Century Gothic" panose="020B0502020202020204" pitchFamily="34" charset="0"/>
            </a:endParaRPr>
          </a:p>
          <a:p>
            <a:pPr marL="0" indent="0" fontAlgn="base">
              <a:buNone/>
            </a:pPr>
            <a:r>
              <a:rPr lang="en-GB" sz="1800" dirty="0" smtClean="0">
                <a:latin typeface="Century Gothic" panose="020B0502020202020204" pitchFamily="34" charset="0"/>
              </a:rPr>
              <a:t>Be </a:t>
            </a:r>
            <a:r>
              <a:rPr lang="en-GB" sz="1800" dirty="0">
                <a:latin typeface="Century Gothic" panose="020B0502020202020204" pitchFamily="34" charset="0"/>
              </a:rPr>
              <a:t>silent and place yourself in God’s loving presence. Think about the good things that have happened </a:t>
            </a:r>
            <a:r>
              <a:rPr lang="en-GB" sz="1800" dirty="0" smtClean="0">
                <a:latin typeface="Century Gothic" panose="020B0502020202020204" pitchFamily="34" charset="0"/>
              </a:rPr>
              <a:t>this week and </a:t>
            </a:r>
            <a:r>
              <a:rPr lang="en-GB" sz="1800" dirty="0">
                <a:latin typeface="Century Gothic" panose="020B0502020202020204" pitchFamily="34" charset="0"/>
              </a:rPr>
              <a:t>give thanks.</a:t>
            </a:r>
            <a:r>
              <a:rPr lang="en-US" sz="1800" dirty="0">
                <a:latin typeface="Century Gothic" panose="020B0502020202020204" pitchFamily="34" charset="0"/>
              </a:rPr>
              <a:t>​</a:t>
            </a:r>
          </a:p>
          <a:p>
            <a:pPr marL="0" indent="0" fontAlgn="base">
              <a:buNone/>
            </a:pPr>
            <a:endParaRPr lang="en-US" sz="1800" dirty="0">
              <a:latin typeface="Century Gothic" panose="020B0502020202020204" pitchFamily="34" charset="0"/>
            </a:endParaRPr>
          </a:p>
          <a:p>
            <a:pPr marL="0" indent="0" fontAlgn="base">
              <a:buNone/>
            </a:pPr>
            <a:r>
              <a:rPr lang="en-GB" sz="1800" dirty="0" smtClean="0">
                <a:latin typeface="Century Gothic" panose="020B0502020202020204" pitchFamily="34" charset="0"/>
              </a:rPr>
              <a:t>Who </a:t>
            </a:r>
            <a:r>
              <a:rPr lang="en-GB" sz="1800" dirty="0">
                <a:latin typeface="Century Gothic" panose="020B0502020202020204" pitchFamily="34" charset="0"/>
              </a:rPr>
              <a:t>have you left a good memory with this week?</a:t>
            </a:r>
          </a:p>
          <a:p>
            <a:pPr marL="0" indent="0" fontAlgn="base">
              <a:buNone/>
            </a:pPr>
            <a:endParaRPr lang="en-US" sz="1800" dirty="0">
              <a:latin typeface="Century Gothic" panose="020B0502020202020204" pitchFamily="34" charset="0"/>
            </a:endParaRPr>
          </a:p>
          <a:p>
            <a:pPr marL="0" indent="0" fontAlgn="base">
              <a:buNone/>
            </a:pPr>
            <a:r>
              <a:rPr lang="en-GB" sz="1800" dirty="0" smtClean="0">
                <a:latin typeface="Century Gothic" panose="020B0502020202020204" pitchFamily="34" charset="0"/>
              </a:rPr>
              <a:t>Look </a:t>
            </a:r>
            <a:r>
              <a:rPr lang="en-GB" sz="1800" dirty="0">
                <a:latin typeface="Century Gothic" panose="020B0502020202020204" pitchFamily="34" charset="0"/>
              </a:rPr>
              <a:t>back over your week. Where have you felt joy and what has been difficult and challenged you? In the quiet of your heart, tell God about your experiences.</a:t>
            </a:r>
            <a:r>
              <a:rPr lang="en-US" sz="1800" dirty="0">
                <a:latin typeface="Century Gothic" panose="020B0502020202020204" pitchFamily="34" charset="0"/>
              </a:rPr>
              <a:t>​ Give thanks for who you are</a:t>
            </a:r>
            <a:r>
              <a:rPr lang="en-US" sz="1800" dirty="0" smtClean="0">
                <a:latin typeface="Century Gothic" panose="020B0502020202020204" pitchFamily="34" charset="0"/>
              </a:rPr>
              <a:t>.</a:t>
            </a:r>
          </a:p>
          <a:p>
            <a:pPr marL="0" indent="0" fontAlgn="base">
              <a:buNone/>
            </a:pPr>
            <a:endParaRPr lang="en-US" sz="1800" dirty="0">
              <a:latin typeface="Century Gothic" panose="020B0502020202020204" pitchFamily="34" charset="0"/>
            </a:endParaRPr>
          </a:p>
          <a:p>
            <a:pPr marL="0" indent="0" fontAlgn="base">
              <a:buNone/>
            </a:pPr>
            <a:r>
              <a:rPr lang="en-GB" sz="1800" dirty="0" smtClean="0">
                <a:latin typeface="Century Gothic" panose="020B0502020202020204" pitchFamily="34" charset="0"/>
              </a:rPr>
              <a:t>As </a:t>
            </a:r>
            <a:r>
              <a:rPr lang="en-GB" sz="1800" dirty="0">
                <a:latin typeface="Century Gothic" panose="020B0502020202020204" pitchFamily="34" charset="0"/>
              </a:rPr>
              <a:t>you look ahead, with what spirit will you enter next week? </a:t>
            </a:r>
          </a:p>
          <a:p>
            <a:pPr marL="0" indent="0" fontAlgn="base">
              <a:buNone/>
            </a:pPr>
            <a:r>
              <a:rPr lang="en-GB" sz="1800" dirty="0" smtClean="0">
                <a:latin typeface="Century Gothic" panose="020B0502020202020204" pitchFamily="34" charset="0"/>
              </a:rPr>
              <a:t>Ask </a:t>
            </a:r>
            <a:r>
              <a:rPr lang="en-GB" sz="1800" dirty="0">
                <a:latin typeface="Century Gothic" panose="020B0502020202020204" pitchFamily="34" charset="0"/>
              </a:rPr>
              <a:t>God to help you</a:t>
            </a:r>
            <a:r>
              <a:rPr lang="en-GB" sz="1800" dirty="0" smtClean="0">
                <a:latin typeface="Century Gothic" panose="020B0502020202020204" pitchFamily="34" charset="0"/>
              </a:rPr>
              <a:t>.</a:t>
            </a:r>
            <a:endParaRPr lang="en-GB" sz="1800" dirty="0">
              <a:latin typeface="Century Gothic" panose="020B0502020202020204" pitchFamily="34" charset="0"/>
            </a:endParaRPr>
          </a:p>
        </p:txBody>
      </p:sp>
      <p:sp>
        <p:nvSpPr>
          <p:cNvPr id="7" name="TextBox 6"/>
          <p:cNvSpPr txBox="1"/>
          <p:nvPr/>
        </p:nvSpPr>
        <p:spPr>
          <a:xfrm>
            <a:off x="7176655" y="6416570"/>
            <a:ext cx="5015345" cy="400110"/>
          </a:xfrm>
          <a:prstGeom prst="rect">
            <a:avLst/>
          </a:prstGeom>
          <a:noFill/>
        </p:spPr>
        <p:txBody>
          <a:bodyPr wrap="square" rtlCol="0">
            <a:spAutoFit/>
          </a:bodyPr>
          <a:lstStyle/>
          <a:p>
            <a:r>
              <a:rPr lang="en-GB" sz="2000" dirty="0" smtClean="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FCJ sisters pray the </a:t>
            </a:r>
            <a:r>
              <a:rPr lang="en-GB" sz="2000" dirty="0" err="1" smtClean="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examen</a:t>
            </a:r>
            <a:r>
              <a:rPr lang="en-GB" sz="2000" dirty="0" smtClean="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 every day</a:t>
            </a:r>
            <a:endParaRPr lang="en-US" sz="2000"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36966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12279086" cy="688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Century Gothic" panose="020B0502020202020204" pitchFamily="34" charset="0"/>
              </a:rPr>
              <a:t>M</a:t>
            </a:r>
            <a:r>
              <a:rPr lang="en-US" dirty="0" smtClean="0">
                <a:effectLst>
                  <a:outerShdw blurRad="38100" dist="38100" dir="2700000" algn="tl">
                    <a:srgbClr val="000000">
                      <a:alpha val="43137"/>
                    </a:srgbClr>
                  </a:outerShdw>
                </a:effectLst>
                <a:latin typeface="Century Gothic" panose="020B0502020202020204" pitchFamily="34" charset="0"/>
              </a:rPr>
              <a:t>onday 7</a:t>
            </a:r>
            <a:r>
              <a:rPr lang="en-US" baseline="30000" dirty="0" smtClean="0">
                <a:effectLst>
                  <a:outerShdw blurRad="38100" dist="38100" dir="2700000" algn="tl">
                    <a:srgbClr val="000000">
                      <a:alpha val="43137"/>
                    </a:srgbClr>
                  </a:outerShdw>
                </a:effectLst>
                <a:latin typeface="Century Gothic" panose="020B0502020202020204" pitchFamily="34" charset="0"/>
              </a:rPr>
              <a:t>th</a:t>
            </a:r>
            <a:r>
              <a:rPr lang="en-US"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478972" y="1706879"/>
            <a:ext cx="11364686" cy="4981303"/>
          </a:xfrm>
        </p:spPr>
        <p:txBody>
          <a:bodyPr>
            <a:normAutofit fontScale="92500" lnSpcReduction="10000"/>
          </a:bodyPr>
          <a:lstStyle/>
          <a:p>
            <a:pPr marL="0" indent="0">
              <a:buNone/>
            </a:pPr>
            <a:endParaRPr lang="en-US" sz="2000" b="1" dirty="0" smtClean="0">
              <a:latin typeface="Century Gothic" panose="020B0502020202020204" pitchFamily="34" charset="0"/>
            </a:endParaRPr>
          </a:p>
          <a:p>
            <a:pPr marL="0" indent="0">
              <a:buNone/>
            </a:pPr>
            <a:endParaRPr lang="en-US" sz="2000" b="1" dirty="0">
              <a:latin typeface="Century Gothic" panose="020B0502020202020204" pitchFamily="34" charset="0"/>
            </a:endParaRPr>
          </a:p>
          <a:p>
            <a:pPr marL="0" indent="0">
              <a:buNone/>
            </a:pPr>
            <a:r>
              <a:rPr lang="en-US" sz="2000" b="1" dirty="0" smtClean="0">
                <a:latin typeface="Century Gothic" panose="020B0502020202020204" pitchFamily="34" charset="0"/>
              </a:rPr>
              <a:t>                   Sunday Gospel reading (after MSG Mt18, 15-20)</a:t>
            </a:r>
          </a:p>
          <a:p>
            <a:pPr marL="0" indent="0">
              <a:buNone/>
            </a:pPr>
            <a:endParaRPr lang="en-GB" sz="2000" dirty="0" smtClean="0">
              <a:latin typeface="Century Gothic" panose="020B0502020202020204" pitchFamily="34" charset="0"/>
            </a:endParaRPr>
          </a:p>
          <a:p>
            <a:pPr marL="0" indent="0">
              <a:buNone/>
            </a:pPr>
            <a:r>
              <a:rPr lang="en-GB" sz="1800" dirty="0" smtClean="0">
                <a:latin typeface="Century Gothic" panose="020B0502020202020204" pitchFamily="34" charset="0"/>
              </a:rPr>
              <a:t>“</a:t>
            </a:r>
            <a:r>
              <a:rPr lang="en-GB" sz="1800" dirty="0">
                <a:latin typeface="Century Gothic" panose="020B0502020202020204" pitchFamily="34" charset="0"/>
              </a:rPr>
              <a:t>If </a:t>
            </a:r>
            <a:r>
              <a:rPr lang="en-GB" sz="1800" dirty="0" smtClean="0">
                <a:latin typeface="Century Gothic" panose="020B0502020202020204" pitchFamily="34" charset="0"/>
              </a:rPr>
              <a:t>someone hurts </a:t>
            </a:r>
            <a:r>
              <a:rPr lang="en-GB" sz="1800" dirty="0">
                <a:latin typeface="Century Gothic" panose="020B0502020202020204" pitchFamily="34" charset="0"/>
              </a:rPr>
              <a:t>you, go and tell </a:t>
            </a:r>
            <a:r>
              <a:rPr lang="en-GB" sz="1800" dirty="0" smtClean="0">
                <a:latin typeface="Century Gothic" panose="020B0502020202020204" pitchFamily="34" charset="0"/>
              </a:rPr>
              <a:t>her - work </a:t>
            </a:r>
            <a:r>
              <a:rPr lang="en-GB" sz="1800" dirty="0">
                <a:latin typeface="Century Gothic" panose="020B0502020202020204" pitchFamily="34" charset="0"/>
              </a:rPr>
              <a:t>it out between the two of you. If </a:t>
            </a:r>
            <a:r>
              <a:rPr lang="en-GB" sz="1800" dirty="0" smtClean="0">
                <a:latin typeface="Century Gothic" panose="020B0502020202020204" pitchFamily="34" charset="0"/>
              </a:rPr>
              <a:t>she </a:t>
            </a:r>
            <a:r>
              <a:rPr lang="en-GB" sz="1800" dirty="0">
                <a:latin typeface="Century Gothic" panose="020B0502020202020204" pitchFamily="34" charset="0"/>
              </a:rPr>
              <a:t>listens, you’ve made a friend. If </a:t>
            </a:r>
            <a:r>
              <a:rPr lang="en-GB" sz="1800" dirty="0" smtClean="0">
                <a:latin typeface="Century Gothic" panose="020B0502020202020204" pitchFamily="34" charset="0"/>
              </a:rPr>
              <a:t>she </a:t>
            </a:r>
            <a:r>
              <a:rPr lang="en-GB" sz="1800" dirty="0">
                <a:latin typeface="Century Gothic" panose="020B0502020202020204" pitchFamily="34" charset="0"/>
              </a:rPr>
              <a:t>won’t listen, take one or two others along so that the presence of witnesses will keep things honest, and try again. If </a:t>
            </a:r>
            <a:r>
              <a:rPr lang="en-GB" sz="1800" dirty="0" smtClean="0">
                <a:latin typeface="Century Gothic" panose="020B0502020202020204" pitchFamily="34" charset="0"/>
              </a:rPr>
              <a:t>she </a:t>
            </a:r>
            <a:r>
              <a:rPr lang="en-GB" sz="1800" dirty="0">
                <a:latin typeface="Century Gothic" panose="020B0502020202020204" pitchFamily="34" charset="0"/>
              </a:rPr>
              <a:t>still won’t listen, </a:t>
            </a:r>
            <a:r>
              <a:rPr lang="en-GB" sz="1800" dirty="0" smtClean="0">
                <a:latin typeface="Century Gothic" panose="020B0502020202020204" pitchFamily="34" charset="0"/>
              </a:rPr>
              <a:t>tell the church (</a:t>
            </a:r>
            <a:r>
              <a:rPr lang="en-GB" sz="1800" i="1" dirty="0" smtClean="0">
                <a:latin typeface="Century Gothic" panose="020B0502020202020204" pitchFamily="34" charset="0"/>
              </a:rPr>
              <a:t>or an adult</a:t>
            </a:r>
            <a:r>
              <a:rPr lang="en-GB" sz="1800" dirty="0" smtClean="0">
                <a:latin typeface="Century Gothic" panose="020B0502020202020204" pitchFamily="34" charset="0"/>
              </a:rPr>
              <a:t>). </a:t>
            </a:r>
            <a:r>
              <a:rPr lang="en-GB" sz="1800" dirty="0">
                <a:latin typeface="Century Gothic" panose="020B0502020202020204" pitchFamily="34" charset="0"/>
              </a:rPr>
              <a:t>If </a:t>
            </a:r>
            <a:r>
              <a:rPr lang="en-GB" sz="1800" dirty="0" smtClean="0">
                <a:latin typeface="Century Gothic" panose="020B0502020202020204" pitchFamily="34" charset="0"/>
              </a:rPr>
              <a:t>she </a:t>
            </a:r>
            <a:r>
              <a:rPr lang="en-GB" sz="1800" dirty="0">
                <a:latin typeface="Century Gothic" panose="020B0502020202020204" pitchFamily="34" charset="0"/>
              </a:rPr>
              <a:t>won’t </a:t>
            </a:r>
            <a:r>
              <a:rPr lang="en-GB" sz="1800" dirty="0" smtClean="0">
                <a:latin typeface="Century Gothic" panose="020B0502020202020204" pitchFamily="34" charset="0"/>
              </a:rPr>
              <a:t>listen, you’ll </a:t>
            </a:r>
            <a:r>
              <a:rPr lang="en-GB" sz="1800" dirty="0">
                <a:latin typeface="Century Gothic" panose="020B0502020202020204" pitchFamily="34" charset="0"/>
              </a:rPr>
              <a:t>have to start over from scratch, confront </a:t>
            </a:r>
            <a:r>
              <a:rPr lang="en-GB" sz="1800" dirty="0" smtClean="0">
                <a:latin typeface="Century Gothic" panose="020B0502020202020204" pitchFamily="34" charset="0"/>
              </a:rPr>
              <a:t>her </a:t>
            </a:r>
            <a:r>
              <a:rPr lang="en-GB" sz="1800" dirty="0">
                <a:latin typeface="Century Gothic" panose="020B0502020202020204" pitchFamily="34" charset="0"/>
              </a:rPr>
              <a:t>with the need for repentance, and offer again God’s forgiving love.</a:t>
            </a:r>
          </a:p>
          <a:p>
            <a:pPr marL="0" indent="0">
              <a:buNone/>
            </a:pPr>
            <a:r>
              <a:rPr lang="en-GB" sz="1800" dirty="0" smtClean="0">
                <a:latin typeface="Century Gothic" panose="020B0502020202020204" pitchFamily="34" charset="0"/>
              </a:rPr>
              <a:t>“</a:t>
            </a:r>
            <a:r>
              <a:rPr lang="en-GB" sz="1800" dirty="0">
                <a:latin typeface="Century Gothic" panose="020B0502020202020204" pitchFamily="34" charset="0"/>
              </a:rPr>
              <a:t>Take this most seriously: A yes on earth is yes in heaven; a no on earth is no in heaven. What you say to one another is eternal. I mean this. When two of you get together on anything at all on earth and make a prayer of it, my Father in heaven goes into action. And when two or three of you are together because of me, you can be sure that I’ll be there</a:t>
            </a:r>
            <a:r>
              <a:rPr lang="en-GB" sz="1800" dirty="0" smtClean="0">
                <a:latin typeface="Century Gothic" panose="020B0502020202020204" pitchFamily="34" charset="0"/>
              </a:rPr>
              <a:t>.”</a:t>
            </a:r>
          </a:p>
          <a:p>
            <a:pPr marL="0" indent="0">
              <a:buNone/>
            </a:pPr>
            <a:endParaRPr lang="en-GB" sz="2000" dirty="0">
              <a:latin typeface="Century Gothic" panose="020B0502020202020204" pitchFamily="34" charset="0"/>
            </a:endParaRPr>
          </a:p>
          <a:p>
            <a:pPr marL="0" indent="0">
              <a:buNone/>
            </a:pPr>
            <a:r>
              <a:rPr lang="en-GB" sz="2000" dirty="0" smtClean="0">
                <a:effectLst>
                  <a:outerShdw blurRad="38100" dist="38100" dir="2700000" algn="tl">
                    <a:srgbClr val="000000">
                      <a:alpha val="43137"/>
                    </a:srgbClr>
                  </a:outerShdw>
                </a:effectLst>
                <a:latin typeface="Century Gothic" panose="020B0502020202020204" pitchFamily="34" charset="0"/>
              </a:rPr>
              <a:t>Pause for thought:</a:t>
            </a:r>
          </a:p>
          <a:p>
            <a:pPr marL="0" indent="0">
              <a:buNone/>
            </a:pPr>
            <a:r>
              <a:rPr lang="en-GB" sz="1800" dirty="0" smtClean="0">
                <a:latin typeface="Century Gothic" panose="020B0502020202020204" pitchFamily="34" charset="0"/>
              </a:rPr>
              <a:t>Is there anyone I need to forgive or do I seek someone’s forgiveness?</a:t>
            </a:r>
          </a:p>
          <a:p>
            <a:pPr marL="0" indent="0">
              <a:buNone/>
            </a:pPr>
            <a:r>
              <a:rPr lang="en-GB" sz="1800" dirty="0" smtClean="0">
                <a:latin typeface="Century Gothic" panose="020B0502020202020204" pitchFamily="34" charset="0"/>
              </a:rPr>
              <a:t>What does it mean to you that God is in our midst when two or three are gathered in His name?</a:t>
            </a:r>
          </a:p>
          <a:p>
            <a:pPr marL="0" indent="0">
              <a:buNone/>
            </a:pPr>
            <a:endParaRPr lang="en-GB" sz="2000" dirty="0" smtClean="0">
              <a:latin typeface="Century Gothic" panose="020B0502020202020204" pitchFamily="34" charset="0"/>
            </a:endParaRPr>
          </a:p>
          <a:p>
            <a:pPr marL="0" indent="0">
              <a:buNone/>
            </a:pPr>
            <a:endParaRPr lang="en-US" sz="2000" dirty="0">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10567348" y="0"/>
            <a:ext cx="1572904" cy="139000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138" y="1485802"/>
            <a:ext cx="1236616" cy="156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768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Century Gothic" panose="020B0502020202020204" pitchFamily="34" charset="0"/>
              </a:rPr>
              <a:t>M</a:t>
            </a:r>
            <a:r>
              <a:rPr lang="en-US" dirty="0" smtClean="0">
                <a:effectLst>
                  <a:outerShdw blurRad="38100" dist="38100" dir="2700000" algn="tl">
                    <a:srgbClr val="000000">
                      <a:alpha val="43137"/>
                    </a:srgbClr>
                  </a:outerShdw>
                </a:effectLst>
                <a:latin typeface="Century Gothic" panose="020B0502020202020204" pitchFamily="34" charset="0"/>
              </a:rPr>
              <a:t>onday 7</a:t>
            </a:r>
            <a:r>
              <a:rPr lang="en-US" baseline="30000" dirty="0" smtClean="0">
                <a:effectLst>
                  <a:outerShdw blurRad="38100" dist="38100" dir="2700000" algn="tl">
                    <a:srgbClr val="000000">
                      <a:alpha val="43137"/>
                    </a:srgbClr>
                  </a:outerShdw>
                </a:effectLst>
                <a:latin typeface="Century Gothic" panose="020B0502020202020204" pitchFamily="34" charset="0"/>
              </a:rPr>
              <a:t>th</a:t>
            </a:r>
            <a:r>
              <a:rPr lang="en-US"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451566" y="1672047"/>
            <a:ext cx="6468292" cy="5050970"/>
          </a:xfrm>
        </p:spPr>
        <p:txBody>
          <a:bodyPr>
            <a:normAutofit/>
          </a:bodyPr>
          <a:lstStyle/>
          <a:p>
            <a:pPr marL="0" indent="0">
              <a:buNone/>
            </a:pPr>
            <a:r>
              <a:rPr lang="en-GB" sz="2000" b="1" dirty="0" smtClean="0">
                <a:latin typeface="Century Gothic" panose="020B0502020202020204" pitchFamily="34" charset="0"/>
              </a:rPr>
              <a:t>Have </a:t>
            </a:r>
            <a:r>
              <a:rPr lang="en-GB" sz="2000" b="1" dirty="0">
                <a:latin typeface="Century Gothic" panose="020B0502020202020204" pitchFamily="34" charset="0"/>
              </a:rPr>
              <a:t>your supplies ready. </a:t>
            </a:r>
            <a:endParaRPr lang="en-GB" sz="2000" b="1" dirty="0" smtClean="0">
              <a:latin typeface="Century Gothic" panose="020B0502020202020204" pitchFamily="34" charset="0"/>
            </a:endParaRPr>
          </a:p>
          <a:p>
            <a:pPr marL="0" indent="0">
              <a:buNone/>
            </a:pPr>
            <a:r>
              <a:rPr lang="en-GB" sz="2000" dirty="0" smtClean="0">
                <a:latin typeface="Century Gothic" panose="020B0502020202020204" pitchFamily="34" charset="0"/>
              </a:rPr>
              <a:t>With </a:t>
            </a:r>
            <a:r>
              <a:rPr lang="en-GB" sz="2000" dirty="0">
                <a:latin typeface="Century Gothic" panose="020B0502020202020204" pitchFamily="34" charset="0"/>
              </a:rPr>
              <a:t>school, it’s backpacks, notebooks (spiral or computer kind), pencils, and crayons. For finding God, it might be a notebook for reflective journaling, a helpful website for </a:t>
            </a:r>
            <a:r>
              <a:rPr lang="en-GB" sz="2000" dirty="0" smtClean="0">
                <a:latin typeface="Century Gothic" panose="020B0502020202020204" pitchFamily="34" charset="0"/>
              </a:rPr>
              <a:t>information</a:t>
            </a:r>
            <a:r>
              <a:rPr lang="en-GB" sz="2000" dirty="0">
                <a:latin typeface="Century Gothic" panose="020B0502020202020204" pitchFamily="34" charset="0"/>
              </a:rPr>
              <a:t>, or a </a:t>
            </a:r>
            <a:r>
              <a:rPr lang="en-GB" sz="2000" dirty="0" smtClean="0">
                <a:latin typeface="Century Gothic" panose="020B0502020202020204" pitchFamily="34" charset="0"/>
              </a:rPr>
              <a:t>favourite prayer. </a:t>
            </a:r>
            <a:r>
              <a:rPr lang="en-GB" sz="2000" dirty="0">
                <a:latin typeface="Century Gothic" panose="020B0502020202020204" pitchFamily="34" charset="0"/>
              </a:rPr>
              <a:t>We can meet God with nothing, but sometimes it helps to have a few guides on the journey</a:t>
            </a:r>
            <a:r>
              <a:rPr lang="en-GB" sz="2000" dirty="0" smtClean="0">
                <a:latin typeface="Century Gothic" panose="020B0502020202020204" pitchFamily="34" charset="0"/>
              </a:rPr>
              <a:t>.</a:t>
            </a:r>
          </a:p>
          <a:p>
            <a:pPr marL="0" indent="0">
              <a:buNone/>
            </a:pPr>
            <a:endParaRPr lang="en-GB" sz="2000" dirty="0">
              <a:latin typeface="Century Gothic" panose="020B0502020202020204" pitchFamily="34" charset="0"/>
            </a:endParaRPr>
          </a:p>
          <a:p>
            <a:pPr marL="0" indent="0">
              <a:buNone/>
            </a:pPr>
            <a:r>
              <a:rPr lang="en-GB" sz="2000" dirty="0" smtClean="0">
                <a:latin typeface="Century Gothic" panose="020B0502020202020204" pitchFamily="34" charset="0"/>
              </a:rPr>
              <a:t>Do you have a favourite prayer? </a:t>
            </a:r>
          </a:p>
          <a:p>
            <a:pPr marL="0" indent="0">
              <a:buNone/>
            </a:pPr>
            <a:r>
              <a:rPr lang="en-GB" sz="2000" dirty="0" smtClean="0">
                <a:latin typeface="Century Gothic" panose="020B0502020202020204" pitchFamily="34" charset="0"/>
              </a:rPr>
              <a:t>Share some in class and write your personal favourite one in your journal.</a:t>
            </a:r>
          </a:p>
          <a:p>
            <a:pPr marL="0" indent="0">
              <a:buNone/>
            </a:pPr>
            <a:endParaRPr lang="en-GB" sz="2000" dirty="0">
              <a:latin typeface="Century Gothic" panose="020B0502020202020204" pitchFamily="34" charset="0"/>
            </a:endParaRPr>
          </a:p>
          <a:p>
            <a:pPr marL="0" indent="0">
              <a:buNone/>
            </a:pPr>
            <a:r>
              <a:rPr lang="en-GB" sz="2000" dirty="0" smtClean="0">
                <a:latin typeface="Century Gothic" panose="020B0502020202020204" pitchFamily="34" charset="0"/>
              </a:rPr>
              <a:t>May the Lord bless us and keep us from all evil and lead us to everlasting life. Amen.</a:t>
            </a:r>
            <a:endParaRPr lang="en-US" sz="20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67348" y="0"/>
            <a:ext cx="1572904" cy="139000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72047"/>
            <a:ext cx="5155745" cy="518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49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ntury Gothic" panose="020B0502020202020204" pitchFamily="34" charset="0"/>
              </a:rPr>
              <a:t>Tuesday 8</a:t>
            </a:r>
            <a:r>
              <a:rPr lang="en-US" baseline="30000" dirty="0" smtClean="0">
                <a:effectLst>
                  <a:outerShdw blurRad="38100" dist="38100" dir="2700000" algn="tl">
                    <a:srgbClr val="000000">
                      <a:alpha val="43137"/>
                    </a:srgbClr>
                  </a:outerShdw>
                </a:effectLst>
                <a:latin typeface="Century Gothic" panose="020B0502020202020204" pitchFamily="34" charset="0"/>
              </a:rPr>
              <a:t>th</a:t>
            </a:r>
            <a:r>
              <a:rPr lang="en-US"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296092" y="2191431"/>
            <a:ext cx="7410994" cy="4009072"/>
          </a:xfrm>
        </p:spPr>
        <p:txBody>
          <a:bodyPr>
            <a:normAutofit fontScale="85000" lnSpcReduction="20000"/>
          </a:bodyPr>
          <a:lstStyle/>
          <a:p>
            <a:pPr marL="0" lvl="0" indent="0">
              <a:buNone/>
            </a:pPr>
            <a:r>
              <a:rPr lang="en-GB" sz="2600" b="1" dirty="0" smtClean="0">
                <a:solidFill>
                  <a:prstClr val="black"/>
                </a:solidFill>
                <a:latin typeface="Century Gothic" panose="020B0502020202020204" pitchFamily="34" charset="0"/>
              </a:rPr>
              <a:t>Celebration </a:t>
            </a:r>
            <a:r>
              <a:rPr lang="en-GB" sz="2600" b="1" dirty="0">
                <a:solidFill>
                  <a:prstClr val="black"/>
                </a:solidFill>
                <a:latin typeface="Century Gothic" panose="020B0502020202020204" pitchFamily="34" charset="0"/>
              </a:rPr>
              <a:t>of the birth of Mary</a:t>
            </a:r>
          </a:p>
          <a:p>
            <a:pPr marL="0" lvl="0" indent="0">
              <a:buNone/>
            </a:pPr>
            <a:endParaRPr lang="en-GB" sz="2600" dirty="0">
              <a:solidFill>
                <a:prstClr val="black"/>
              </a:solidFill>
              <a:latin typeface="Century Gothic" panose="020B0502020202020204" pitchFamily="34" charset="0"/>
            </a:endParaRPr>
          </a:p>
          <a:p>
            <a:pPr marL="0" lvl="0" indent="0">
              <a:buNone/>
            </a:pPr>
            <a:r>
              <a:rPr lang="en-GB" sz="2600" dirty="0">
                <a:solidFill>
                  <a:prstClr val="black"/>
                </a:solidFill>
                <a:latin typeface="Century Gothic" panose="020B0502020202020204" pitchFamily="34" charset="0"/>
              </a:rPr>
              <a:t>Loving God,</a:t>
            </a:r>
          </a:p>
          <a:p>
            <a:pPr marL="0" lvl="0" indent="0">
              <a:buNone/>
            </a:pPr>
            <a:endParaRPr lang="en-GB" sz="2600" dirty="0">
              <a:solidFill>
                <a:prstClr val="black"/>
              </a:solidFill>
              <a:latin typeface="Century Gothic" panose="020B0502020202020204" pitchFamily="34" charset="0"/>
            </a:endParaRPr>
          </a:p>
          <a:p>
            <a:pPr marL="0" lvl="0" indent="0">
              <a:buNone/>
            </a:pPr>
            <a:r>
              <a:rPr lang="en-GB" sz="2600" dirty="0">
                <a:solidFill>
                  <a:prstClr val="black"/>
                </a:solidFill>
                <a:latin typeface="Century Gothic" panose="020B0502020202020204" pitchFamily="34" charset="0"/>
              </a:rPr>
              <a:t>We give thanks for Mary, the Mother of </a:t>
            </a:r>
            <a:r>
              <a:rPr lang="en-GB" sz="2600" dirty="0" smtClean="0">
                <a:solidFill>
                  <a:prstClr val="black"/>
                </a:solidFill>
                <a:latin typeface="Century Gothic" panose="020B0502020202020204" pitchFamily="34" charset="0"/>
              </a:rPr>
              <a:t>Jesus,</a:t>
            </a:r>
          </a:p>
          <a:p>
            <a:pPr marL="0" lvl="0" indent="0">
              <a:buNone/>
            </a:pPr>
            <a:r>
              <a:rPr lang="en-GB" sz="2600" dirty="0" smtClean="0">
                <a:solidFill>
                  <a:prstClr val="black"/>
                </a:solidFill>
                <a:latin typeface="Century Gothic" panose="020B0502020202020204" pitchFamily="34" charset="0"/>
              </a:rPr>
              <a:t>for </a:t>
            </a:r>
            <a:r>
              <a:rPr lang="en-GB" sz="2600" dirty="0">
                <a:solidFill>
                  <a:prstClr val="black"/>
                </a:solidFill>
                <a:latin typeface="Century Gothic" panose="020B0502020202020204" pitchFamily="34" charset="0"/>
              </a:rPr>
              <a:t>her generosity throughout her life, for her care, </a:t>
            </a:r>
            <a:endParaRPr lang="en-GB" sz="2600" dirty="0" smtClean="0">
              <a:solidFill>
                <a:prstClr val="black"/>
              </a:solidFill>
              <a:latin typeface="Century Gothic" panose="020B0502020202020204" pitchFamily="34" charset="0"/>
            </a:endParaRPr>
          </a:p>
          <a:p>
            <a:pPr marL="0" lvl="0" indent="0">
              <a:buNone/>
            </a:pPr>
            <a:r>
              <a:rPr lang="en-GB" sz="2600" dirty="0" smtClean="0">
                <a:solidFill>
                  <a:prstClr val="black"/>
                </a:solidFill>
                <a:latin typeface="Century Gothic" panose="020B0502020202020204" pitchFamily="34" charset="0"/>
              </a:rPr>
              <a:t>For her </a:t>
            </a:r>
            <a:r>
              <a:rPr lang="en-GB" sz="2600" dirty="0">
                <a:solidFill>
                  <a:prstClr val="black"/>
                </a:solidFill>
                <a:latin typeface="Century Gothic" panose="020B0502020202020204" pitchFamily="34" charset="0"/>
              </a:rPr>
              <a:t>example of love.</a:t>
            </a:r>
          </a:p>
          <a:p>
            <a:pPr marL="0" lvl="0" indent="0">
              <a:buNone/>
            </a:pPr>
            <a:r>
              <a:rPr lang="en-GB" sz="2600" dirty="0">
                <a:solidFill>
                  <a:prstClr val="black"/>
                </a:solidFill>
                <a:latin typeface="Century Gothic" panose="020B0502020202020204" pitchFamily="34" charset="0"/>
              </a:rPr>
              <a:t>May she be a model to us as we try and love </a:t>
            </a:r>
            <a:r>
              <a:rPr lang="en-GB" sz="2600" dirty="0" smtClean="0">
                <a:solidFill>
                  <a:prstClr val="black"/>
                </a:solidFill>
                <a:latin typeface="Century Gothic" panose="020B0502020202020204" pitchFamily="34" charset="0"/>
              </a:rPr>
              <a:t>you</a:t>
            </a:r>
          </a:p>
          <a:p>
            <a:pPr marL="0" lvl="0" indent="0">
              <a:buNone/>
            </a:pPr>
            <a:r>
              <a:rPr lang="en-GB" sz="2600" dirty="0" smtClean="0">
                <a:solidFill>
                  <a:prstClr val="black"/>
                </a:solidFill>
                <a:latin typeface="Century Gothic" panose="020B0502020202020204" pitchFamily="34" charset="0"/>
              </a:rPr>
              <a:t>and </a:t>
            </a:r>
            <a:r>
              <a:rPr lang="en-GB" sz="2600" dirty="0">
                <a:solidFill>
                  <a:prstClr val="black"/>
                </a:solidFill>
                <a:latin typeface="Century Gothic" panose="020B0502020202020204" pitchFamily="34" charset="0"/>
              </a:rPr>
              <a:t>all our neighbours more perfectly.</a:t>
            </a:r>
          </a:p>
          <a:p>
            <a:pPr marL="0" lvl="0" indent="0">
              <a:buNone/>
            </a:pPr>
            <a:r>
              <a:rPr lang="en-GB" sz="2600" dirty="0">
                <a:solidFill>
                  <a:prstClr val="black"/>
                </a:solidFill>
                <a:latin typeface="Century Gothic" panose="020B0502020202020204" pitchFamily="34" charset="0"/>
              </a:rPr>
              <a:t>Grant this through Christ our Lord. </a:t>
            </a:r>
          </a:p>
          <a:p>
            <a:pPr marL="0" lvl="0" indent="0">
              <a:buNone/>
            </a:pPr>
            <a:r>
              <a:rPr lang="en-GB" sz="2600" dirty="0">
                <a:solidFill>
                  <a:prstClr val="black"/>
                </a:solidFill>
                <a:latin typeface="Century Gothic" panose="020B0502020202020204" pitchFamily="34" charset="0"/>
              </a:rPr>
              <a:t>Amen.</a:t>
            </a:r>
            <a:endParaRPr lang="en-US" sz="2600" dirty="0">
              <a:solidFill>
                <a:prstClr val="black"/>
              </a:solidFill>
              <a:latin typeface="Century Gothic" panose="020B0502020202020204" pitchFamily="34" charset="0"/>
            </a:endParaRPr>
          </a:p>
          <a:p>
            <a:pPr marL="0" indent="0">
              <a:buNone/>
            </a:pPr>
            <a:endParaRPr lang="en-US" sz="20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67348" y="0"/>
            <a:ext cx="1572904" cy="1390008"/>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650" y="2191431"/>
            <a:ext cx="3798887"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501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Tuesday 8</a:t>
            </a:r>
            <a:r>
              <a:rPr lang="en-GB" baseline="30000" dirty="0" smtClean="0">
                <a:effectLst>
                  <a:outerShdw blurRad="38100" dist="38100" dir="2700000" algn="tl">
                    <a:srgbClr val="000000">
                      <a:alpha val="43137"/>
                    </a:srgbClr>
                  </a:outerShdw>
                </a:effectLst>
                <a:latin typeface="Century Gothic" panose="020B0502020202020204" pitchFamily="34" charset="0"/>
              </a:rPr>
              <a:t>th</a:t>
            </a:r>
            <a:r>
              <a:rPr lang="en-GB"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374469" y="1863634"/>
            <a:ext cx="11117521" cy="2037806"/>
          </a:xfrm>
        </p:spPr>
        <p:txBody>
          <a:bodyPr>
            <a:normAutofit fontScale="92500" lnSpcReduction="20000"/>
          </a:bodyPr>
          <a:lstStyle/>
          <a:p>
            <a:pPr marL="0" indent="0" algn="ctr">
              <a:buNone/>
            </a:pPr>
            <a:r>
              <a:rPr lang="en-GB" sz="2400" b="1" dirty="0">
                <a:latin typeface="Century Gothic" panose="020B0502020202020204" pitchFamily="34" charset="0"/>
              </a:rPr>
              <a:t>Do your homework. </a:t>
            </a:r>
            <a:endParaRPr lang="en-GB" sz="2400" b="1" dirty="0" smtClean="0">
              <a:latin typeface="Century Gothic" panose="020B0502020202020204" pitchFamily="34" charset="0"/>
            </a:endParaRPr>
          </a:p>
          <a:p>
            <a:pPr marL="0" indent="0" algn="ctr">
              <a:buNone/>
            </a:pPr>
            <a:endParaRPr lang="en-GB" sz="2000" dirty="0" smtClean="0">
              <a:latin typeface="Century Gothic" panose="020B0502020202020204" pitchFamily="34" charset="0"/>
            </a:endParaRPr>
          </a:p>
          <a:p>
            <a:pPr marL="0" indent="0" algn="ctr">
              <a:buNone/>
            </a:pPr>
            <a:r>
              <a:rPr lang="en-GB" sz="2000" dirty="0" smtClean="0">
                <a:latin typeface="Century Gothic" panose="020B0502020202020204" pitchFamily="34" charset="0"/>
              </a:rPr>
              <a:t>A faith life entails more than going to mass occasionally. We </a:t>
            </a:r>
            <a:r>
              <a:rPr lang="en-GB" sz="2000" dirty="0">
                <a:latin typeface="Century Gothic" panose="020B0502020202020204" pitchFamily="34" charset="0"/>
              </a:rPr>
              <a:t>need to do some </a:t>
            </a:r>
            <a:r>
              <a:rPr lang="en-GB" sz="2000" dirty="0" smtClean="0">
                <a:latin typeface="Century Gothic" panose="020B0502020202020204" pitchFamily="34" charset="0"/>
              </a:rPr>
              <a:t>work</a:t>
            </a:r>
          </a:p>
          <a:p>
            <a:pPr marL="0" indent="0" algn="ctr">
              <a:buNone/>
            </a:pPr>
            <a:r>
              <a:rPr lang="en-GB" sz="2000" dirty="0" smtClean="0">
                <a:latin typeface="Century Gothic" panose="020B0502020202020204" pitchFamily="34" charset="0"/>
              </a:rPr>
              <a:t>between -daily </a:t>
            </a:r>
            <a:r>
              <a:rPr lang="en-GB" sz="2000" dirty="0">
                <a:latin typeface="Century Gothic" panose="020B0502020202020204" pitchFamily="34" charset="0"/>
              </a:rPr>
              <a:t>prayer being the most important. A relationship with God also grows </a:t>
            </a:r>
            <a:r>
              <a:rPr lang="en-GB" sz="2000" dirty="0" smtClean="0">
                <a:latin typeface="Century Gothic" panose="020B0502020202020204" pitchFamily="34" charset="0"/>
              </a:rPr>
              <a:t>from</a:t>
            </a:r>
          </a:p>
          <a:p>
            <a:pPr marL="0" indent="0" algn="ctr">
              <a:buNone/>
            </a:pPr>
            <a:r>
              <a:rPr lang="en-GB" sz="2000" dirty="0" smtClean="0">
                <a:latin typeface="Century Gothic" panose="020B0502020202020204" pitchFamily="34" charset="0"/>
              </a:rPr>
              <a:t>time </a:t>
            </a:r>
            <a:r>
              <a:rPr lang="en-GB" sz="2000" dirty="0">
                <a:latin typeface="Century Gothic" panose="020B0502020202020204" pitchFamily="34" charset="0"/>
              </a:rPr>
              <a:t>spent in learning more about our faith, whether in </a:t>
            </a:r>
            <a:r>
              <a:rPr lang="en-GB" sz="2000" dirty="0" smtClean="0">
                <a:latin typeface="Century Gothic" panose="020B0502020202020204" pitchFamily="34" charset="0"/>
              </a:rPr>
              <a:t>RE lessons or conversations </a:t>
            </a:r>
            <a:r>
              <a:rPr lang="en-GB" sz="2000" dirty="0">
                <a:latin typeface="Century Gothic" panose="020B0502020202020204" pitchFamily="34" charset="0"/>
              </a:rPr>
              <a:t>with </a:t>
            </a:r>
            <a:r>
              <a:rPr lang="en-GB" sz="2000" dirty="0" smtClean="0">
                <a:latin typeface="Century Gothic" panose="020B0502020202020204" pitchFamily="34" charset="0"/>
              </a:rPr>
              <a:t>other</a:t>
            </a:r>
          </a:p>
          <a:p>
            <a:pPr marL="0" indent="0" algn="ctr">
              <a:buNone/>
            </a:pPr>
            <a:r>
              <a:rPr lang="en-GB" sz="2000" dirty="0" smtClean="0">
                <a:latin typeface="Century Gothic" panose="020B0502020202020204" pitchFamily="34" charset="0"/>
              </a:rPr>
              <a:t>people </a:t>
            </a:r>
            <a:r>
              <a:rPr lang="en-GB" sz="2000" dirty="0">
                <a:latin typeface="Century Gothic" panose="020B0502020202020204" pitchFamily="34" charset="0"/>
              </a:rPr>
              <a:t>of faith, or private time in reading </a:t>
            </a:r>
            <a:r>
              <a:rPr lang="en-GB" sz="2000" dirty="0" smtClean="0">
                <a:latin typeface="Century Gothic" panose="020B0502020202020204" pitchFamily="34" charset="0"/>
              </a:rPr>
              <a:t>and personal prayer.</a:t>
            </a:r>
          </a:p>
          <a:p>
            <a:pPr marL="0" indent="0">
              <a:buNone/>
            </a:pPr>
            <a:endParaRPr lang="en-GB" dirty="0">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10861650" y="0"/>
            <a:ext cx="1330349" cy="1175657"/>
          </a:xfrm>
          <a:prstGeom prst="rect">
            <a:avLst/>
          </a:prstGeom>
        </p:spPr>
      </p:pic>
      <p:sp>
        <p:nvSpPr>
          <p:cNvPr id="5" name="TextBox 4"/>
          <p:cNvSpPr txBox="1"/>
          <p:nvPr/>
        </p:nvSpPr>
        <p:spPr>
          <a:xfrm>
            <a:off x="374469" y="4676502"/>
            <a:ext cx="11286308" cy="2092881"/>
          </a:xfrm>
          <a:prstGeom prst="rect">
            <a:avLst/>
          </a:prstGeom>
          <a:noFill/>
        </p:spPr>
        <p:txBody>
          <a:bodyPr wrap="square" rtlCol="0">
            <a:spAutoFit/>
          </a:bodyPr>
          <a:lstStyle/>
          <a:p>
            <a:pPr algn="ctr"/>
            <a:r>
              <a:rPr lang="en-GB" sz="2000" dirty="0">
                <a:latin typeface="Century Gothic" panose="020B0502020202020204" pitchFamily="34" charset="0"/>
              </a:rPr>
              <a:t>Think of Jesus as a friend, who you want to get to know </a:t>
            </a:r>
            <a:r>
              <a:rPr lang="en-GB" sz="2000" dirty="0" smtClean="0">
                <a:latin typeface="Century Gothic" panose="020B0502020202020204" pitchFamily="34" charset="0"/>
              </a:rPr>
              <a:t>better.</a:t>
            </a:r>
            <a:endParaRPr lang="en-GB" sz="2000" dirty="0">
              <a:latin typeface="Century Gothic" panose="020B0502020202020204" pitchFamily="34" charset="0"/>
            </a:endParaRPr>
          </a:p>
          <a:p>
            <a:pPr algn="ctr"/>
            <a:endParaRPr lang="en-GB" sz="2200" dirty="0" smtClean="0">
              <a:effectLst>
                <a:outerShdw blurRad="38100" dist="38100" dir="2700000" algn="tl">
                  <a:srgbClr val="000000">
                    <a:alpha val="43137"/>
                  </a:srgbClr>
                </a:outerShdw>
              </a:effectLst>
              <a:latin typeface="Century Gothic" panose="020B0502020202020204" pitchFamily="34" charset="0"/>
            </a:endParaRPr>
          </a:p>
          <a:p>
            <a:pPr algn="ctr"/>
            <a:r>
              <a:rPr lang="en-GB" sz="2200" dirty="0" smtClean="0">
                <a:effectLst>
                  <a:outerShdw blurRad="38100" dist="38100" dir="2700000" algn="tl">
                    <a:srgbClr val="000000">
                      <a:alpha val="43137"/>
                    </a:srgbClr>
                  </a:outerShdw>
                </a:effectLst>
                <a:latin typeface="Century Gothic" panose="020B0502020202020204" pitchFamily="34" charset="0"/>
              </a:rPr>
              <a:t>Jesus, You love me always and care for me. You are with me in my trials, my troubles, my temptations, my sorrows and my joys. You are the strength of my life. </a:t>
            </a:r>
          </a:p>
          <a:p>
            <a:pPr algn="ctr"/>
            <a:r>
              <a:rPr lang="en-GB" sz="2200" dirty="0" smtClean="0">
                <a:effectLst>
                  <a:outerShdw blurRad="38100" dist="38100" dir="2700000" algn="tl">
                    <a:srgbClr val="000000">
                      <a:alpha val="43137"/>
                    </a:srgbClr>
                  </a:outerShdw>
                </a:effectLst>
                <a:latin typeface="Century Gothic" panose="020B0502020202020204" pitchFamily="34" charset="0"/>
              </a:rPr>
              <a:t>I pray that I may welcome you into my heart no matter what is going on in me.</a:t>
            </a:r>
          </a:p>
          <a:p>
            <a:pPr algn="ctr"/>
            <a:r>
              <a:rPr lang="en-GB" sz="2200" dirty="0" smtClean="0">
                <a:effectLst>
                  <a:outerShdw blurRad="38100" dist="38100" dir="2700000" algn="tl">
                    <a:srgbClr val="000000">
                      <a:alpha val="43137"/>
                    </a:srgbClr>
                  </a:outerShdw>
                </a:effectLst>
                <a:latin typeface="Century Gothic" panose="020B0502020202020204" pitchFamily="34" charset="0"/>
              </a:rPr>
              <a:t>Amen.</a:t>
            </a:r>
          </a:p>
        </p:txBody>
      </p:sp>
    </p:spTree>
    <p:extLst>
      <p:ext uri="{BB962C8B-B14F-4D97-AF65-F5344CB8AC3E}">
        <p14:creationId xmlns:p14="http://schemas.microsoft.com/office/powerpoint/2010/main" val="1103413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ntury Gothic" panose="020B0502020202020204" pitchFamily="34" charset="0"/>
              </a:rPr>
              <a:t>Wednesday 9</a:t>
            </a:r>
            <a:r>
              <a:rPr lang="en-US" baseline="30000" dirty="0" smtClean="0">
                <a:effectLst>
                  <a:outerShdw blurRad="38100" dist="38100" dir="2700000" algn="tl">
                    <a:srgbClr val="000000">
                      <a:alpha val="43137"/>
                    </a:srgbClr>
                  </a:outerShdw>
                </a:effectLst>
                <a:latin typeface="Century Gothic" panose="020B0502020202020204" pitchFamily="34" charset="0"/>
              </a:rPr>
              <a:t>th</a:t>
            </a:r>
            <a:r>
              <a:rPr lang="en-US"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317317" y="1979451"/>
            <a:ext cx="11874683" cy="1286263"/>
          </a:xfrm>
        </p:spPr>
        <p:txBody>
          <a:bodyPr>
            <a:normAutofit lnSpcReduction="10000"/>
          </a:bodyPr>
          <a:lstStyle/>
          <a:p>
            <a:pPr marL="0" indent="0">
              <a:buNone/>
            </a:pPr>
            <a:r>
              <a:rPr lang="en-GB" sz="2400" b="1" dirty="0">
                <a:latin typeface="Century Gothic" panose="020B0502020202020204" pitchFamily="34" charset="0"/>
              </a:rPr>
              <a:t>Meet new people. </a:t>
            </a:r>
            <a:endParaRPr lang="en-GB" sz="2400" b="1" dirty="0" smtClean="0">
              <a:latin typeface="Century Gothic" panose="020B0502020202020204" pitchFamily="34" charset="0"/>
            </a:endParaRPr>
          </a:p>
          <a:p>
            <a:pPr marL="0" indent="0">
              <a:buNone/>
            </a:pPr>
            <a:r>
              <a:rPr lang="en-GB" sz="2400" dirty="0" smtClean="0">
                <a:latin typeface="Century Gothic" panose="020B0502020202020204" pitchFamily="34" charset="0"/>
              </a:rPr>
              <a:t>The </a:t>
            </a:r>
            <a:r>
              <a:rPr lang="en-GB" sz="2400" dirty="0">
                <a:latin typeface="Century Gothic" panose="020B0502020202020204" pitchFamily="34" charset="0"/>
              </a:rPr>
              <a:t>new school year </a:t>
            </a:r>
            <a:r>
              <a:rPr lang="en-GB" sz="2400" dirty="0" smtClean="0">
                <a:latin typeface="Century Gothic" panose="020B0502020202020204" pitchFamily="34" charset="0"/>
              </a:rPr>
              <a:t>is always </a:t>
            </a:r>
            <a:r>
              <a:rPr lang="en-GB" sz="2400" dirty="0">
                <a:latin typeface="Century Gothic" panose="020B0502020202020204" pitchFamily="34" charset="0"/>
              </a:rPr>
              <a:t>a great chance to make new friends. </a:t>
            </a:r>
            <a:endParaRPr lang="en-GB" sz="2400" dirty="0" smtClean="0">
              <a:latin typeface="Century Gothic" panose="020B0502020202020204" pitchFamily="34" charset="0"/>
            </a:endParaRPr>
          </a:p>
          <a:p>
            <a:pPr marL="0" indent="0">
              <a:buNone/>
            </a:pPr>
            <a:r>
              <a:rPr lang="en-GB" sz="2400" dirty="0" smtClean="0">
                <a:latin typeface="Century Gothic" panose="020B0502020202020204" pitchFamily="34" charset="0"/>
              </a:rPr>
              <a:t>God can show Himself through the kindness of others.</a:t>
            </a:r>
            <a:endParaRPr lang="en-US" sz="24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67348" y="0"/>
            <a:ext cx="1572904" cy="1390008"/>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493" y="3309256"/>
            <a:ext cx="5303507" cy="354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5760" y="3420292"/>
            <a:ext cx="6052457" cy="3170099"/>
          </a:xfrm>
          <a:prstGeom prst="rect">
            <a:avLst/>
          </a:prstGeom>
          <a:noFill/>
        </p:spPr>
        <p:txBody>
          <a:bodyPr wrap="square" rtlCol="0">
            <a:spAutoFit/>
          </a:bodyPr>
          <a:lstStyle/>
          <a:p>
            <a:r>
              <a:rPr lang="en-GB" sz="2000" dirty="0" smtClean="0">
                <a:latin typeface="Century Gothic" panose="020B0502020202020204" pitchFamily="34" charset="0"/>
              </a:rPr>
              <a:t>Loving God,</a:t>
            </a:r>
          </a:p>
          <a:p>
            <a:r>
              <a:rPr lang="en-GB" sz="2000" dirty="0" smtClean="0">
                <a:latin typeface="Century Gothic" panose="020B0502020202020204" pitchFamily="34" charset="0"/>
              </a:rPr>
              <a:t>Bless my life with the gift of friendship.</a:t>
            </a:r>
          </a:p>
          <a:p>
            <a:r>
              <a:rPr lang="en-GB" sz="2000" dirty="0" smtClean="0">
                <a:latin typeface="Century Gothic" panose="020B0502020202020204" pitchFamily="34" charset="0"/>
              </a:rPr>
              <a:t>For those who have chosen to be my friends I am grateful. Let our love, respect and affection for each other flourish.</a:t>
            </a:r>
          </a:p>
          <a:p>
            <a:r>
              <a:rPr lang="en-GB" sz="2000" dirty="0" smtClean="0">
                <a:latin typeface="Century Gothic" panose="020B0502020202020204" pitchFamily="34" charset="0"/>
              </a:rPr>
              <a:t>Make me a good friend, one who is loyal and caring and ready to forgive.</a:t>
            </a:r>
          </a:p>
          <a:p>
            <a:r>
              <a:rPr lang="en-GB" sz="2000" dirty="0" smtClean="0">
                <a:latin typeface="Century Gothic" panose="020B0502020202020204" pitchFamily="34" charset="0"/>
              </a:rPr>
              <a:t>Help me to make new friends and be a good companion to all.</a:t>
            </a:r>
          </a:p>
          <a:p>
            <a:r>
              <a:rPr lang="en-GB" sz="2000" dirty="0" smtClean="0">
                <a:latin typeface="Century Gothic" panose="020B0502020202020204" pitchFamily="34" charset="0"/>
              </a:rPr>
              <a:t>Amen.</a:t>
            </a:r>
            <a:endParaRPr lang="en-GB" sz="2000" dirty="0">
              <a:latin typeface="Century Gothic" panose="020B0502020202020204" pitchFamily="34" charset="0"/>
            </a:endParaRPr>
          </a:p>
        </p:txBody>
      </p:sp>
    </p:spTree>
    <p:extLst>
      <p:ext uri="{BB962C8B-B14F-4D97-AF65-F5344CB8AC3E}">
        <p14:creationId xmlns:p14="http://schemas.microsoft.com/office/powerpoint/2010/main" val="1891920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0"/>
            <a:ext cx="7620000" cy="685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ntury Gothic" panose="020B0502020202020204" pitchFamily="34" charset="0"/>
              </a:rPr>
              <a:t>Wednesday 9</a:t>
            </a:r>
            <a:r>
              <a:rPr lang="en-US" baseline="30000" dirty="0" smtClean="0">
                <a:effectLst>
                  <a:outerShdw blurRad="38100" dist="38100" dir="2700000" algn="tl">
                    <a:srgbClr val="000000">
                      <a:alpha val="43137"/>
                    </a:srgbClr>
                  </a:outerShdw>
                </a:effectLst>
                <a:latin typeface="Century Gothic" panose="020B0502020202020204" pitchFamily="34" charset="0"/>
              </a:rPr>
              <a:t>th</a:t>
            </a:r>
            <a:r>
              <a:rPr lang="en-US"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sz="half" idx="1"/>
          </p:nvPr>
        </p:nvSpPr>
        <p:spPr>
          <a:xfrm>
            <a:off x="304800" y="1584959"/>
            <a:ext cx="11686903" cy="1262743"/>
          </a:xfrm>
        </p:spPr>
        <p:txBody>
          <a:bodyPr>
            <a:normAutofit fontScale="40000" lnSpcReduction="20000"/>
          </a:bodyPr>
          <a:lstStyle/>
          <a:p>
            <a:pPr marL="0" indent="0">
              <a:buNone/>
            </a:pPr>
            <a:r>
              <a:rPr lang="en-GB" sz="4500" dirty="0">
                <a:latin typeface="Century Gothic" panose="020B0502020202020204" pitchFamily="34" charset="0"/>
              </a:rPr>
              <a:t>Dedicate time in your day. The school day is marked by a schedule. God doesn’t require </a:t>
            </a:r>
            <a:r>
              <a:rPr lang="en-GB" sz="4500" dirty="0" smtClean="0">
                <a:latin typeface="Century Gothic" panose="020B0502020202020204" pitchFamily="34" charset="0"/>
              </a:rPr>
              <a:t>a strict </a:t>
            </a:r>
          </a:p>
          <a:p>
            <a:pPr marL="0" indent="0">
              <a:buNone/>
            </a:pPr>
            <a:r>
              <a:rPr lang="en-GB" sz="4500" dirty="0" smtClean="0">
                <a:latin typeface="Century Gothic" panose="020B0502020202020204" pitchFamily="34" charset="0"/>
              </a:rPr>
              <a:t>schedule from us</a:t>
            </a:r>
            <a:r>
              <a:rPr lang="en-GB" sz="4500" dirty="0">
                <a:latin typeface="Century Gothic" panose="020B0502020202020204" pitchFamily="34" charset="0"/>
              </a:rPr>
              <a:t>,  </a:t>
            </a:r>
            <a:r>
              <a:rPr lang="en-GB" sz="4500" dirty="0" smtClean="0">
                <a:latin typeface="Century Gothic" panose="020B0502020202020204" pitchFamily="34" charset="0"/>
              </a:rPr>
              <a:t>but </a:t>
            </a:r>
            <a:r>
              <a:rPr lang="en-GB" sz="4500" dirty="0">
                <a:latin typeface="Century Gothic" panose="020B0502020202020204" pitchFamily="34" charset="0"/>
              </a:rPr>
              <a:t>we have to make the time for God in the midst of </a:t>
            </a:r>
            <a:r>
              <a:rPr lang="en-GB" sz="4500" dirty="0" smtClean="0">
                <a:latin typeface="Century Gothic" panose="020B0502020202020204" pitchFamily="34" charset="0"/>
              </a:rPr>
              <a:t>our overcrowded </a:t>
            </a:r>
            <a:r>
              <a:rPr lang="en-GB" sz="4500" dirty="0">
                <a:latin typeface="Century Gothic" panose="020B0502020202020204" pitchFamily="34" charset="0"/>
              </a:rPr>
              <a:t>days </a:t>
            </a:r>
            <a:r>
              <a:rPr lang="en-GB" sz="4500" dirty="0" smtClean="0">
                <a:latin typeface="Century Gothic" panose="020B0502020202020204" pitchFamily="34" charset="0"/>
              </a:rPr>
              <a:t>if</a:t>
            </a:r>
          </a:p>
          <a:p>
            <a:pPr marL="0" indent="0">
              <a:buNone/>
            </a:pPr>
            <a:r>
              <a:rPr lang="en-GB" sz="4500" dirty="0" smtClean="0">
                <a:latin typeface="Century Gothic" panose="020B0502020202020204" pitchFamily="34" charset="0"/>
              </a:rPr>
              <a:t>we </a:t>
            </a:r>
            <a:r>
              <a:rPr lang="en-GB" sz="4500" dirty="0">
                <a:latin typeface="Century Gothic" panose="020B0502020202020204" pitchFamily="34" charset="0"/>
              </a:rPr>
              <a:t>want to recognize God </a:t>
            </a:r>
            <a:r>
              <a:rPr lang="en-GB" sz="4500" dirty="0" smtClean="0">
                <a:latin typeface="Century Gothic" panose="020B0502020202020204" pitchFamily="34" charset="0"/>
              </a:rPr>
              <a:t>more  easily </a:t>
            </a:r>
            <a:r>
              <a:rPr lang="en-GB" sz="4500" dirty="0">
                <a:latin typeface="Century Gothic" panose="020B0502020202020204" pitchFamily="34" charset="0"/>
              </a:rPr>
              <a:t>in the </a:t>
            </a:r>
            <a:r>
              <a:rPr lang="en-GB" sz="4500" dirty="0" smtClean="0">
                <a:latin typeface="Century Gothic" panose="020B0502020202020204" pitchFamily="34" charset="0"/>
              </a:rPr>
              <a:t>everyday. God can show himself in the most ordinary </a:t>
            </a:r>
          </a:p>
          <a:p>
            <a:pPr marL="0" indent="0">
              <a:buNone/>
            </a:pPr>
            <a:r>
              <a:rPr lang="en-GB" sz="4500" dirty="0" smtClean="0">
                <a:latin typeface="Century Gothic" panose="020B0502020202020204" pitchFamily="34" charset="0"/>
              </a:rPr>
              <a:t>things.</a:t>
            </a:r>
          </a:p>
          <a:p>
            <a:pPr marL="0" indent="0">
              <a:buNone/>
            </a:pPr>
            <a:endParaRPr lang="en-GB"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Content Placeholder 4"/>
          <p:cNvSpPr>
            <a:spLocks noGrp="1"/>
          </p:cNvSpPr>
          <p:nvPr>
            <p:ph sz="half" idx="2"/>
          </p:nvPr>
        </p:nvSpPr>
        <p:spPr>
          <a:xfrm>
            <a:off x="1593081" y="2733409"/>
            <a:ext cx="4650377" cy="4125746"/>
          </a:xfrm>
        </p:spPr>
        <p:txBody>
          <a:bodyPr>
            <a:noAutofit/>
          </a:bodyPr>
          <a:lstStyle/>
          <a:p>
            <a:pPr marL="0" indent="0">
              <a:lnSpc>
                <a:spcPct val="100000"/>
              </a:lnSpc>
              <a:spcBef>
                <a:spcPts val="0"/>
              </a:spcBef>
              <a:buNone/>
            </a:pPr>
            <a:r>
              <a:rPr lang="en-GB" sz="1400" b="1" dirty="0">
                <a:solidFill>
                  <a:schemeClr val="accent2">
                    <a:lumMod val="75000"/>
                  </a:schemeClr>
                </a:solidFill>
                <a:latin typeface="Century Gothic" panose="020B0502020202020204" pitchFamily="34" charset="0"/>
              </a:rPr>
              <a:t>The </a:t>
            </a:r>
            <a:r>
              <a:rPr lang="en-GB" sz="1400" b="1" dirty="0" smtClean="0">
                <a:solidFill>
                  <a:schemeClr val="accent2">
                    <a:lumMod val="75000"/>
                  </a:schemeClr>
                </a:solidFill>
                <a:latin typeface="Century Gothic" panose="020B0502020202020204" pitchFamily="34" charset="0"/>
              </a:rPr>
              <a:t>Orange</a:t>
            </a:r>
          </a:p>
          <a:p>
            <a:pPr marL="0" indent="0">
              <a:lnSpc>
                <a:spcPct val="100000"/>
              </a:lnSpc>
              <a:spcBef>
                <a:spcPts val="0"/>
              </a:spcBef>
              <a:buNone/>
            </a:pPr>
            <a:endParaRPr lang="en-GB" sz="1400" dirty="0">
              <a:latin typeface="Century Gothic" panose="020B0502020202020204" pitchFamily="34" charset="0"/>
            </a:endParaRPr>
          </a:p>
          <a:p>
            <a:pPr marL="0" indent="0">
              <a:lnSpc>
                <a:spcPct val="100000"/>
              </a:lnSpc>
              <a:spcBef>
                <a:spcPts val="0"/>
              </a:spcBef>
              <a:buNone/>
            </a:pPr>
            <a:r>
              <a:rPr lang="en-GB" sz="1400" dirty="0">
                <a:latin typeface="Century Gothic" panose="020B0502020202020204" pitchFamily="34" charset="0"/>
              </a:rPr>
              <a:t>At lunchtime I bought a huge orange—</a:t>
            </a:r>
          </a:p>
          <a:p>
            <a:pPr marL="0" indent="0">
              <a:lnSpc>
                <a:spcPct val="100000"/>
              </a:lnSpc>
              <a:spcBef>
                <a:spcPts val="0"/>
              </a:spcBef>
              <a:buNone/>
            </a:pPr>
            <a:r>
              <a:rPr lang="en-GB" sz="1400" dirty="0">
                <a:latin typeface="Century Gothic" panose="020B0502020202020204" pitchFamily="34" charset="0"/>
              </a:rPr>
              <a:t>The size of it made us all laugh.</a:t>
            </a:r>
          </a:p>
          <a:p>
            <a:pPr marL="0" indent="0">
              <a:lnSpc>
                <a:spcPct val="100000"/>
              </a:lnSpc>
              <a:spcBef>
                <a:spcPts val="0"/>
              </a:spcBef>
              <a:buNone/>
            </a:pPr>
            <a:r>
              <a:rPr lang="en-GB" sz="1400" dirty="0">
                <a:latin typeface="Century Gothic" panose="020B0502020202020204" pitchFamily="34" charset="0"/>
              </a:rPr>
              <a:t>I peeled it and shared it with Robert and Dave—</a:t>
            </a:r>
          </a:p>
          <a:p>
            <a:pPr marL="0" indent="0">
              <a:lnSpc>
                <a:spcPct val="100000"/>
              </a:lnSpc>
              <a:spcBef>
                <a:spcPts val="0"/>
              </a:spcBef>
              <a:buNone/>
            </a:pPr>
            <a:r>
              <a:rPr lang="en-GB" sz="1400" dirty="0">
                <a:latin typeface="Century Gothic" panose="020B0502020202020204" pitchFamily="34" charset="0"/>
              </a:rPr>
              <a:t>They got quarters and I had a half.</a:t>
            </a:r>
          </a:p>
          <a:p>
            <a:pPr marL="0" indent="0">
              <a:lnSpc>
                <a:spcPct val="100000"/>
              </a:lnSpc>
              <a:spcBef>
                <a:spcPts val="0"/>
              </a:spcBef>
              <a:buNone/>
            </a:pPr>
            <a:endParaRPr lang="en-GB" sz="1400" dirty="0">
              <a:latin typeface="Century Gothic" panose="020B0502020202020204" pitchFamily="34" charset="0"/>
            </a:endParaRPr>
          </a:p>
          <a:p>
            <a:pPr marL="0" indent="0">
              <a:lnSpc>
                <a:spcPct val="100000"/>
              </a:lnSpc>
              <a:spcBef>
                <a:spcPts val="0"/>
              </a:spcBef>
              <a:buNone/>
            </a:pPr>
            <a:r>
              <a:rPr lang="en-GB" sz="1400" dirty="0">
                <a:latin typeface="Century Gothic" panose="020B0502020202020204" pitchFamily="34" charset="0"/>
              </a:rPr>
              <a:t>And that orange, it made me so happy,</a:t>
            </a:r>
          </a:p>
          <a:p>
            <a:pPr marL="0" indent="0">
              <a:lnSpc>
                <a:spcPct val="100000"/>
              </a:lnSpc>
              <a:spcBef>
                <a:spcPts val="0"/>
              </a:spcBef>
              <a:buNone/>
            </a:pPr>
            <a:r>
              <a:rPr lang="en-GB" sz="1400" dirty="0">
                <a:latin typeface="Century Gothic" panose="020B0502020202020204" pitchFamily="34" charset="0"/>
              </a:rPr>
              <a:t>As ordinary things often do</a:t>
            </a:r>
          </a:p>
          <a:p>
            <a:pPr marL="0" indent="0">
              <a:lnSpc>
                <a:spcPct val="100000"/>
              </a:lnSpc>
              <a:spcBef>
                <a:spcPts val="0"/>
              </a:spcBef>
              <a:buNone/>
            </a:pPr>
            <a:r>
              <a:rPr lang="en-GB" sz="1400" dirty="0">
                <a:latin typeface="Century Gothic" panose="020B0502020202020204" pitchFamily="34" charset="0"/>
              </a:rPr>
              <a:t>Just lately. The shopping. A walk in the park.</a:t>
            </a:r>
          </a:p>
          <a:p>
            <a:pPr marL="0" indent="0">
              <a:lnSpc>
                <a:spcPct val="100000"/>
              </a:lnSpc>
              <a:spcBef>
                <a:spcPts val="0"/>
              </a:spcBef>
              <a:buNone/>
            </a:pPr>
            <a:r>
              <a:rPr lang="en-GB" sz="1400" dirty="0">
                <a:latin typeface="Century Gothic" panose="020B0502020202020204" pitchFamily="34" charset="0"/>
              </a:rPr>
              <a:t>This is peace and contentment. It’s new.</a:t>
            </a:r>
          </a:p>
          <a:p>
            <a:pPr marL="0" indent="0">
              <a:lnSpc>
                <a:spcPct val="100000"/>
              </a:lnSpc>
              <a:spcBef>
                <a:spcPts val="0"/>
              </a:spcBef>
              <a:buNone/>
            </a:pPr>
            <a:endParaRPr lang="en-GB" sz="1400" dirty="0">
              <a:latin typeface="Century Gothic" panose="020B0502020202020204" pitchFamily="34" charset="0"/>
            </a:endParaRPr>
          </a:p>
          <a:p>
            <a:pPr marL="0" indent="0">
              <a:lnSpc>
                <a:spcPct val="100000"/>
              </a:lnSpc>
              <a:spcBef>
                <a:spcPts val="0"/>
              </a:spcBef>
              <a:buNone/>
            </a:pPr>
            <a:r>
              <a:rPr lang="en-GB" sz="1400" dirty="0">
                <a:latin typeface="Century Gothic" panose="020B0502020202020204" pitchFamily="34" charset="0"/>
              </a:rPr>
              <a:t>The rest of the day was quite easy.</a:t>
            </a:r>
          </a:p>
          <a:p>
            <a:pPr marL="0" indent="0">
              <a:lnSpc>
                <a:spcPct val="100000"/>
              </a:lnSpc>
              <a:spcBef>
                <a:spcPts val="0"/>
              </a:spcBef>
              <a:buNone/>
            </a:pPr>
            <a:r>
              <a:rPr lang="en-GB" sz="1400" dirty="0">
                <a:latin typeface="Century Gothic" panose="020B0502020202020204" pitchFamily="34" charset="0"/>
              </a:rPr>
              <a:t>I did all the jobs on my list</a:t>
            </a:r>
          </a:p>
          <a:p>
            <a:pPr marL="0" indent="0">
              <a:lnSpc>
                <a:spcPct val="100000"/>
              </a:lnSpc>
              <a:spcBef>
                <a:spcPts val="0"/>
              </a:spcBef>
              <a:buNone/>
            </a:pPr>
            <a:r>
              <a:rPr lang="en-GB" sz="1400" dirty="0">
                <a:latin typeface="Century Gothic" panose="020B0502020202020204" pitchFamily="34" charset="0"/>
              </a:rPr>
              <a:t>And enjoyed them and had some time over.</a:t>
            </a:r>
          </a:p>
          <a:p>
            <a:pPr marL="0" indent="0">
              <a:lnSpc>
                <a:spcPct val="100000"/>
              </a:lnSpc>
              <a:spcBef>
                <a:spcPts val="0"/>
              </a:spcBef>
              <a:buNone/>
            </a:pPr>
            <a:r>
              <a:rPr lang="en-GB" sz="1400" dirty="0">
                <a:latin typeface="Century Gothic" panose="020B0502020202020204" pitchFamily="34" charset="0"/>
              </a:rPr>
              <a:t>I love you. I’m glad I exist.</a:t>
            </a:r>
          </a:p>
          <a:p>
            <a:pPr marL="0" indent="0">
              <a:lnSpc>
                <a:spcPct val="100000"/>
              </a:lnSpc>
              <a:spcBef>
                <a:spcPts val="0"/>
              </a:spcBef>
              <a:buNone/>
            </a:pPr>
            <a:endParaRPr lang="en-GB" sz="1400" dirty="0">
              <a:latin typeface="Century Gothic" panose="020B0502020202020204" pitchFamily="34" charset="0"/>
            </a:endParaRPr>
          </a:p>
          <a:p>
            <a:pPr marL="0" indent="0">
              <a:lnSpc>
                <a:spcPct val="100000"/>
              </a:lnSpc>
              <a:spcBef>
                <a:spcPts val="0"/>
              </a:spcBef>
              <a:buNone/>
            </a:pPr>
            <a:r>
              <a:rPr lang="en-GB" sz="1400" dirty="0">
                <a:latin typeface="Century Gothic" panose="020B0502020202020204" pitchFamily="34" charset="0"/>
              </a:rPr>
              <a:t>— Wendy Cope </a:t>
            </a:r>
          </a:p>
        </p:txBody>
      </p:sp>
      <p:pic>
        <p:nvPicPr>
          <p:cNvPr id="4" name="Picture 3"/>
          <p:cNvPicPr>
            <a:picLocks noChangeAspect="1"/>
          </p:cNvPicPr>
          <p:nvPr/>
        </p:nvPicPr>
        <p:blipFill>
          <a:blip r:embed="rId4"/>
          <a:stretch>
            <a:fillRect/>
          </a:stretch>
        </p:blipFill>
        <p:spPr>
          <a:xfrm>
            <a:off x="10620684" y="0"/>
            <a:ext cx="1572904" cy="1390008"/>
          </a:xfrm>
          <a:prstGeom prst="rect">
            <a:avLst/>
          </a:prstGeom>
        </p:spPr>
      </p:pic>
      <p:sp>
        <p:nvSpPr>
          <p:cNvPr id="6" name="TextBox 5"/>
          <p:cNvSpPr txBox="1"/>
          <p:nvPr/>
        </p:nvSpPr>
        <p:spPr>
          <a:xfrm>
            <a:off x="7872549" y="2952206"/>
            <a:ext cx="3971108" cy="3139321"/>
          </a:xfrm>
          <a:prstGeom prst="rect">
            <a:avLst/>
          </a:prstGeom>
          <a:noFill/>
        </p:spPr>
        <p:txBody>
          <a:bodyPr wrap="square" rtlCol="0">
            <a:spAutoFit/>
          </a:bodyPr>
          <a:lstStyle/>
          <a:p>
            <a:pPr algn="ctr"/>
            <a:r>
              <a:rPr lang="en-GB" dirty="0" smtClean="0">
                <a:solidFill>
                  <a:schemeClr val="accent2">
                    <a:lumMod val="75000"/>
                  </a:schemeClr>
                </a:solidFill>
                <a:latin typeface="Century Gothic" panose="020B0502020202020204" pitchFamily="34" charset="0"/>
              </a:rPr>
              <a:t>Dear God, </a:t>
            </a:r>
          </a:p>
          <a:p>
            <a:pPr algn="ctr"/>
            <a:r>
              <a:rPr lang="en-GB" dirty="0" smtClean="0">
                <a:solidFill>
                  <a:schemeClr val="accent2">
                    <a:lumMod val="75000"/>
                  </a:schemeClr>
                </a:solidFill>
                <a:latin typeface="Century Gothic" panose="020B0502020202020204" pitchFamily="34" charset="0"/>
              </a:rPr>
              <a:t>Open my eyes, my ears and my heart. Help me to pay attention to notice what is going on around me so I don’t miss the chance to encounter you, whether it is in a friendly smile, a chat, sharing lunch, a beautiful flower, cute cat or something else…</a:t>
            </a:r>
          </a:p>
          <a:p>
            <a:pPr algn="ctr"/>
            <a:r>
              <a:rPr lang="en-GB" dirty="0" smtClean="0">
                <a:solidFill>
                  <a:schemeClr val="accent2">
                    <a:lumMod val="75000"/>
                  </a:schemeClr>
                </a:solidFill>
                <a:latin typeface="Century Gothic" panose="020B0502020202020204" pitchFamily="34" charset="0"/>
              </a:rPr>
              <a:t>We pray through Jesus Christ. Amen. </a:t>
            </a:r>
            <a:endParaRPr lang="en-GB"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1891920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1999" cy="687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ntury Gothic" panose="020B0502020202020204" pitchFamily="34" charset="0"/>
              </a:rPr>
              <a:t>Thursday 10</a:t>
            </a:r>
            <a:r>
              <a:rPr lang="en-US" baseline="30000" dirty="0" smtClean="0">
                <a:effectLst>
                  <a:outerShdw blurRad="38100" dist="38100" dir="2700000" algn="tl">
                    <a:srgbClr val="000000">
                      <a:alpha val="43137"/>
                    </a:srgbClr>
                  </a:outerShdw>
                </a:effectLst>
                <a:latin typeface="Century Gothic" panose="020B0502020202020204" pitchFamily="34" charset="0"/>
              </a:rPr>
              <a:t>th</a:t>
            </a:r>
            <a:r>
              <a:rPr lang="en-US"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5" name="Content Placeholder 4"/>
          <p:cNvSpPr>
            <a:spLocks noGrp="1"/>
          </p:cNvSpPr>
          <p:nvPr>
            <p:ph sz="half" idx="1"/>
          </p:nvPr>
        </p:nvSpPr>
        <p:spPr>
          <a:xfrm>
            <a:off x="4484914" y="1576252"/>
            <a:ext cx="7437119" cy="5138058"/>
          </a:xfrm>
        </p:spPr>
        <p:txBody>
          <a:bodyPr>
            <a:normAutofit fontScale="55000" lnSpcReduction="20000"/>
          </a:bodyPr>
          <a:lstStyle/>
          <a:p>
            <a:pPr marL="0" indent="0">
              <a:buNone/>
            </a:pPr>
            <a:r>
              <a:rPr lang="en-GB" b="1" dirty="0" smtClean="0">
                <a:latin typeface="Century Gothic" panose="020B0502020202020204" pitchFamily="34" charset="0"/>
              </a:rPr>
              <a:t>World suicide prevention day</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God of the </a:t>
            </a:r>
            <a:r>
              <a:rPr lang="en-GB" dirty="0" smtClean="0">
                <a:latin typeface="Century Gothic" panose="020B0502020202020204" pitchFamily="34" charset="0"/>
              </a:rPr>
              <a:t>valleys</a:t>
            </a:r>
            <a:endParaRPr lang="en-GB" dirty="0">
              <a:latin typeface="Century Gothic" panose="020B0502020202020204" pitchFamily="34" charset="0"/>
            </a:endParaRPr>
          </a:p>
          <a:p>
            <a:pPr marL="0" indent="0">
              <a:buNone/>
            </a:pPr>
            <a:r>
              <a:rPr lang="en-GB" dirty="0">
                <a:latin typeface="Century Gothic" panose="020B0502020202020204" pitchFamily="34" charset="0"/>
              </a:rPr>
              <a:t>God of the </a:t>
            </a:r>
            <a:r>
              <a:rPr lang="en-GB" dirty="0" smtClean="0">
                <a:latin typeface="Century Gothic" panose="020B0502020202020204" pitchFamily="34" charset="0"/>
              </a:rPr>
              <a:t>shadows</a:t>
            </a:r>
            <a:endParaRPr lang="en-GB" dirty="0">
              <a:latin typeface="Century Gothic" panose="020B0502020202020204" pitchFamily="34" charset="0"/>
            </a:endParaRPr>
          </a:p>
          <a:p>
            <a:pPr marL="0" indent="0">
              <a:buNone/>
            </a:pPr>
            <a:r>
              <a:rPr lang="en-GB" dirty="0">
                <a:latin typeface="Century Gothic" panose="020B0502020202020204" pitchFamily="34" charset="0"/>
              </a:rPr>
              <a:t>God of the pit of </a:t>
            </a:r>
            <a:r>
              <a:rPr lang="en-GB" dirty="0" smtClean="0">
                <a:latin typeface="Century Gothic" panose="020B0502020202020204" pitchFamily="34" charset="0"/>
              </a:rPr>
              <a:t>despair</a:t>
            </a:r>
            <a:endParaRPr lang="en-GB" dirty="0">
              <a:latin typeface="Century Gothic" panose="020B0502020202020204" pitchFamily="34" charset="0"/>
            </a:endParaRPr>
          </a:p>
          <a:p>
            <a:pPr marL="0" indent="0">
              <a:buNone/>
            </a:pPr>
            <a:r>
              <a:rPr lang="en-GB" dirty="0">
                <a:latin typeface="Century Gothic" panose="020B0502020202020204" pitchFamily="34" charset="0"/>
              </a:rPr>
              <a:t>We claim your Holy Presence everywhere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When we see hope </a:t>
            </a:r>
            <a:r>
              <a:rPr lang="en-GB" dirty="0" smtClean="0">
                <a:latin typeface="Century Gothic" panose="020B0502020202020204" pitchFamily="34" charset="0"/>
              </a:rPr>
              <a:t>dimly, You </a:t>
            </a:r>
            <a:r>
              <a:rPr lang="en-GB" dirty="0">
                <a:latin typeface="Century Gothic" panose="020B0502020202020204" pitchFamily="34" charset="0"/>
              </a:rPr>
              <a:t>are there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When we see life </a:t>
            </a:r>
            <a:r>
              <a:rPr lang="en-GB" dirty="0" smtClean="0">
                <a:latin typeface="Century Gothic" panose="020B0502020202020204" pitchFamily="34" charset="0"/>
              </a:rPr>
              <a:t>fading, You </a:t>
            </a:r>
            <a:r>
              <a:rPr lang="en-GB" dirty="0">
                <a:latin typeface="Century Gothic" panose="020B0502020202020204" pitchFamily="34" charset="0"/>
              </a:rPr>
              <a:t>are there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When we see life </a:t>
            </a:r>
            <a:r>
              <a:rPr lang="en-GB" dirty="0" smtClean="0">
                <a:latin typeface="Century Gothic" panose="020B0502020202020204" pitchFamily="34" charset="0"/>
              </a:rPr>
              <a:t>end, You </a:t>
            </a:r>
            <a:r>
              <a:rPr lang="en-GB" dirty="0">
                <a:latin typeface="Century Gothic" panose="020B0502020202020204" pitchFamily="34" charset="0"/>
              </a:rPr>
              <a:t>are there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We pray this day for all who experience suffering because of suicide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For </a:t>
            </a:r>
            <a:r>
              <a:rPr lang="en-GB" dirty="0" smtClean="0">
                <a:latin typeface="Century Gothic" panose="020B0502020202020204" pitchFamily="34" charset="0"/>
              </a:rPr>
              <a:t>those </a:t>
            </a:r>
            <a:r>
              <a:rPr lang="en-GB" dirty="0">
                <a:latin typeface="Century Gothic" panose="020B0502020202020204" pitchFamily="34" charset="0"/>
              </a:rPr>
              <a:t>who </a:t>
            </a:r>
            <a:r>
              <a:rPr lang="en-GB" dirty="0" smtClean="0">
                <a:latin typeface="Century Gothic" panose="020B0502020202020204" pitchFamily="34" charset="0"/>
              </a:rPr>
              <a:t>are </a:t>
            </a:r>
            <a:r>
              <a:rPr lang="en-GB" dirty="0">
                <a:latin typeface="Century Gothic" panose="020B0502020202020204" pitchFamily="34" charset="0"/>
              </a:rPr>
              <a:t>thinking about suicide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For </a:t>
            </a:r>
            <a:r>
              <a:rPr lang="en-GB" dirty="0" smtClean="0">
                <a:latin typeface="Century Gothic" panose="020B0502020202020204" pitchFamily="34" charset="0"/>
              </a:rPr>
              <a:t>those who are </a:t>
            </a:r>
            <a:r>
              <a:rPr lang="en-GB" dirty="0">
                <a:latin typeface="Century Gothic" panose="020B0502020202020204" pitchFamily="34" charset="0"/>
              </a:rPr>
              <a:t>recovering from suicide engagement</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For all who fear suicide will touch them</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For all </a:t>
            </a:r>
            <a:r>
              <a:rPr lang="en-GB" dirty="0">
                <a:latin typeface="Century Gothic" panose="020B0502020202020204" pitchFamily="34" charset="0"/>
              </a:rPr>
              <a:t>who have known the pain caused by suicide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Grant us peace</a:t>
            </a:r>
            <a:r>
              <a:rPr lang="en-GB" dirty="0" smtClean="0">
                <a:latin typeface="Century Gothic" panose="020B0502020202020204" pitchFamily="34" charset="0"/>
              </a:rPr>
              <a:t>.</a:t>
            </a:r>
            <a:endParaRPr lang="en-GB" dirty="0">
              <a:latin typeface="Century Gothic" panose="020B0502020202020204" pitchFamily="34" charset="0"/>
            </a:endParaRPr>
          </a:p>
          <a:p>
            <a:pPr marL="0" indent="0">
              <a:buNone/>
            </a:pPr>
            <a:r>
              <a:rPr lang="en-GB" dirty="0">
                <a:latin typeface="Century Gothic" panose="020B0502020202020204" pitchFamily="34" charset="0"/>
              </a:rPr>
              <a:t>We pray for the arms of HOPE to enfold all of us, like a soft blanket wrapped </a:t>
            </a: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around </a:t>
            </a:r>
            <a:r>
              <a:rPr lang="en-GB" dirty="0">
                <a:latin typeface="Century Gothic" panose="020B0502020202020204" pitchFamily="34" charset="0"/>
              </a:rPr>
              <a:t>us, holding our pain, holding our loneliness, </a:t>
            </a:r>
            <a:r>
              <a:rPr lang="en-GB" dirty="0" smtClean="0">
                <a:latin typeface="Century Gothic" panose="020B0502020202020204" pitchFamily="34" charset="0"/>
              </a:rPr>
              <a:t>holding our sorrow.</a:t>
            </a:r>
            <a:endParaRPr lang="en-GB" dirty="0">
              <a:latin typeface="Century Gothic" panose="020B0502020202020204" pitchFamily="34" charset="0"/>
            </a:endParaRPr>
          </a:p>
          <a:p>
            <a:pPr marL="0" indent="0">
              <a:buNone/>
            </a:pPr>
            <a:r>
              <a:rPr lang="en-GB" dirty="0">
                <a:latin typeface="Century Gothic" panose="020B0502020202020204" pitchFamily="34" charset="0"/>
              </a:rPr>
              <a:t>Hold onto us, God of love, even when we want to let </a:t>
            </a:r>
            <a:r>
              <a:rPr lang="en-GB" dirty="0" smtClean="0">
                <a:latin typeface="Century Gothic" panose="020B0502020202020204" pitchFamily="34" charset="0"/>
              </a:rPr>
              <a:t>go. Hold </a:t>
            </a:r>
            <a:r>
              <a:rPr lang="en-GB" dirty="0">
                <a:latin typeface="Century Gothic" panose="020B0502020202020204" pitchFamily="34" charset="0"/>
              </a:rPr>
              <a:t>onto </a:t>
            </a:r>
            <a:r>
              <a:rPr lang="en-GB" dirty="0" smtClean="0">
                <a:latin typeface="Century Gothic" panose="020B0502020202020204" pitchFamily="34" charset="0"/>
              </a:rPr>
              <a:t>us.  Amen</a:t>
            </a:r>
            <a:r>
              <a:rPr lang="en-GB" dirty="0">
                <a:latin typeface="Century Gothic" panose="020B0502020202020204" pitchFamily="34" charset="0"/>
              </a:rPr>
              <a:t>.</a:t>
            </a:r>
          </a:p>
        </p:txBody>
      </p:sp>
      <p:pic>
        <p:nvPicPr>
          <p:cNvPr id="4" name="Picture 3"/>
          <p:cNvPicPr>
            <a:picLocks noChangeAspect="1"/>
          </p:cNvPicPr>
          <p:nvPr/>
        </p:nvPicPr>
        <p:blipFill>
          <a:blip r:embed="rId3"/>
          <a:stretch>
            <a:fillRect/>
          </a:stretch>
        </p:blipFill>
        <p:spPr>
          <a:xfrm>
            <a:off x="10567348" y="0"/>
            <a:ext cx="1572904" cy="1390008"/>
          </a:xfrm>
          <a:prstGeom prst="rect">
            <a:avLst/>
          </a:prstGeom>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72075"/>
            <a:ext cx="367665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89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4849"/>
            <a:ext cx="12192000" cy="684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Thursday 10</a:t>
            </a:r>
            <a:r>
              <a:rPr lang="en-GB" baseline="30000" dirty="0" smtClean="0">
                <a:effectLst>
                  <a:outerShdw blurRad="38100" dist="38100" dir="2700000" algn="tl">
                    <a:srgbClr val="000000">
                      <a:alpha val="43137"/>
                    </a:srgbClr>
                  </a:outerShdw>
                </a:effectLst>
                <a:latin typeface="Century Gothic" panose="020B0502020202020204" pitchFamily="34" charset="0"/>
              </a:rPr>
              <a:t>th</a:t>
            </a:r>
            <a:r>
              <a:rPr lang="en-GB" dirty="0" smtClean="0">
                <a:effectLst>
                  <a:outerShdw blurRad="38100" dist="38100" dir="2700000" algn="tl">
                    <a:srgbClr val="000000">
                      <a:alpha val="43137"/>
                    </a:srgbClr>
                  </a:outerShdw>
                </a:effectLst>
                <a:latin typeface="Century Gothic" panose="020B0502020202020204" pitchFamily="34" charset="0"/>
              </a:rPr>
              <a:t> 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207818" y="1565564"/>
            <a:ext cx="11790217" cy="5112327"/>
          </a:xfrm>
        </p:spPr>
        <p:txBody>
          <a:bodyPr>
            <a:noAutofit/>
          </a:bodyPr>
          <a:lstStyle/>
          <a:p>
            <a:pPr marL="0" indent="0">
              <a:buNone/>
            </a:pPr>
            <a:r>
              <a:rPr lang="en-GB" sz="2000" dirty="0">
                <a:latin typeface="Century Gothic" panose="020B0502020202020204" pitchFamily="34" charset="0"/>
              </a:rPr>
              <a:t>Take a </a:t>
            </a:r>
            <a:r>
              <a:rPr lang="en-GB" sz="2000" dirty="0" smtClean="0">
                <a:latin typeface="Century Gothic" panose="020B0502020202020204" pitchFamily="34" charset="0"/>
              </a:rPr>
              <a:t>break: Step </a:t>
            </a:r>
            <a:r>
              <a:rPr lang="en-GB" sz="2000" dirty="0">
                <a:latin typeface="Century Gothic" panose="020B0502020202020204" pitchFamily="34" charset="0"/>
              </a:rPr>
              <a:t>away from the ordinary to get a fresh perspective</a:t>
            </a:r>
            <a:r>
              <a:rPr lang="en-GB" sz="2000" dirty="0" smtClean="0">
                <a:latin typeface="Century Gothic" panose="020B0502020202020204" pitchFamily="34" charset="0"/>
              </a:rPr>
              <a:t>.</a:t>
            </a:r>
          </a:p>
          <a:p>
            <a:pPr marL="0" indent="0">
              <a:buNone/>
            </a:pPr>
            <a:r>
              <a:rPr lang="en-GB" sz="2000" dirty="0" smtClean="0">
                <a:latin typeface="Century Gothic" panose="020B0502020202020204" pitchFamily="34" charset="0"/>
              </a:rPr>
              <a:t>September is creation month and an excellent place to find God is in the beauty</a:t>
            </a:r>
          </a:p>
          <a:p>
            <a:pPr marL="0" indent="0">
              <a:buNone/>
            </a:pPr>
            <a:r>
              <a:rPr lang="en-GB" sz="2000" dirty="0" smtClean="0">
                <a:latin typeface="Century Gothic" panose="020B0502020202020204" pitchFamily="34" charset="0"/>
              </a:rPr>
              <a:t>of nature! Go for a walk or bike ride and pay attention to what’s around you.</a:t>
            </a:r>
          </a:p>
          <a:p>
            <a:pPr marL="0" indent="0">
              <a:buNone/>
            </a:pPr>
            <a:endParaRPr lang="en-GB" sz="1000" dirty="0">
              <a:latin typeface="Century Gothic" panose="020B0502020202020204" pitchFamily="34" charset="0"/>
            </a:endParaRPr>
          </a:p>
          <a:p>
            <a:pPr marL="0" indent="0" algn="ctr">
              <a:buNone/>
            </a:pPr>
            <a:r>
              <a:rPr lang="en-GB" sz="2000" dirty="0">
                <a:latin typeface="Century Gothic" panose="020B0502020202020204" pitchFamily="34" charset="0"/>
              </a:rPr>
              <a:t>Loving </a:t>
            </a:r>
            <a:r>
              <a:rPr lang="en-GB" sz="2000" dirty="0" smtClean="0">
                <a:latin typeface="Century Gothic" panose="020B0502020202020204" pitchFamily="34" charset="0"/>
              </a:rPr>
              <a:t>Father, Mother </a:t>
            </a:r>
            <a:r>
              <a:rPr lang="en-GB" sz="2000" dirty="0">
                <a:latin typeface="Century Gothic" panose="020B0502020202020204" pitchFamily="34" charset="0"/>
              </a:rPr>
              <a:t>and Creator of all, we come to you </a:t>
            </a:r>
            <a:r>
              <a:rPr lang="en-GB" sz="2000" dirty="0" smtClean="0">
                <a:latin typeface="Century Gothic" panose="020B0502020202020204" pitchFamily="34" charset="0"/>
              </a:rPr>
              <a:t>grateful </a:t>
            </a:r>
            <a:r>
              <a:rPr lang="en-GB" sz="2000" dirty="0">
                <a:latin typeface="Century Gothic" panose="020B0502020202020204" pitchFamily="34" charset="0"/>
              </a:rPr>
              <a:t>for your creation</a:t>
            </a:r>
            <a:r>
              <a:rPr lang="en-GB" sz="2000" dirty="0" smtClean="0">
                <a:latin typeface="Century Gothic" panose="020B0502020202020204" pitchFamily="34" charset="0"/>
              </a:rPr>
              <a:t>.</a:t>
            </a:r>
            <a:endParaRPr lang="en-GB" sz="2000" dirty="0">
              <a:latin typeface="Century Gothic" panose="020B0502020202020204" pitchFamily="34" charset="0"/>
            </a:endParaRPr>
          </a:p>
          <a:p>
            <a:pPr marL="0" indent="0" algn="ctr">
              <a:buNone/>
            </a:pPr>
            <a:r>
              <a:rPr lang="en-GB" sz="2000" dirty="0">
                <a:latin typeface="Century Gothic" panose="020B0502020202020204" pitchFamily="34" charset="0"/>
              </a:rPr>
              <a:t>As we look around us we are amazed at the greatness </a:t>
            </a:r>
            <a:r>
              <a:rPr lang="en-GB" sz="2000" dirty="0" smtClean="0">
                <a:latin typeface="Century Gothic" panose="020B0502020202020204" pitchFamily="34" charset="0"/>
              </a:rPr>
              <a:t>of </a:t>
            </a:r>
            <a:r>
              <a:rPr lang="en-GB" sz="2000" dirty="0">
                <a:latin typeface="Century Gothic" panose="020B0502020202020204" pitchFamily="34" charset="0"/>
              </a:rPr>
              <a:t>all that you have </a:t>
            </a:r>
            <a:r>
              <a:rPr lang="en-GB" sz="2000" dirty="0" smtClean="0">
                <a:latin typeface="Century Gothic" panose="020B0502020202020204" pitchFamily="34" charset="0"/>
              </a:rPr>
              <a:t>made.</a:t>
            </a:r>
            <a:endParaRPr lang="en-GB" sz="2000" dirty="0">
              <a:latin typeface="Century Gothic" panose="020B0502020202020204" pitchFamily="34" charset="0"/>
            </a:endParaRPr>
          </a:p>
          <a:p>
            <a:pPr marL="0" indent="0" algn="ctr">
              <a:buNone/>
            </a:pPr>
            <a:r>
              <a:rPr lang="en-GB" sz="2000" dirty="0">
                <a:latin typeface="Century Gothic" panose="020B0502020202020204" pitchFamily="34" charset="0"/>
              </a:rPr>
              <a:t>Nature around us speaks of </a:t>
            </a:r>
            <a:r>
              <a:rPr lang="en-GB" sz="2000" dirty="0" smtClean="0">
                <a:latin typeface="Century Gothic" panose="020B0502020202020204" pitchFamily="34" charset="0"/>
              </a:rPr>
              <a:t>you — the </a:t>
            </a:r>
            <a:r>
              <a:rPr lang="en-GB" sz="2000" dirty="0">
                <a:latin typeface="Century Gothic" panose="020B0502020202020204" pitchFamily="34" charset="0"/>
              </a:rPr>
              <a:t>vast expanse of the sky, the mountains, </a:t>
            </a:r>
            <a:r>
              <a:rPr lang="en-GB" sz="2000" dirty="0" smtClean="0">
                <a:latin typeface="Century Gothic" panose="020B0502020202020204" pitchFamily="34" charset="0"/>
              </a:rPr>
              <a:t>trees</a:t>
            </a:r>
            <a:r>
              <a:rPr lang="en-GB" sz="2000" dirty="0">
                <a:latin typeface="Century Gothic" panose="020B0502020202020204" pitchFamily="34" charset="0"/>
              </a:rPr>
              <a:t>, </a:t>
            </a:r>
            <a:r>
              <a:rPr lang="en-GB" sz="2000" dirty="0" smtClean="0">
                <a:latin typeface="Century Gothic" panose="020B0502020202020204" pitchFamily="34" charset="0"/>
              </a:rPr>
              <a:t>lakes</a:t>
            </a:r>
            <a:r>
              <a:rPr lang="en-GB" sz="2000" dirty="0">
                <a:latin typeface="Century Gothic" panose="020B0502020202020204" pitchFamily="34" charset="0"/>
              </a:rPr>
              <a:t>, </a:t>
            </a:r>
            <a:endParaRPr lang="en-GB" sz="2000" dirty="0" smtClean="0">
              <a:latin typeface="Century Gothic" panose="020B0502020202020204" pitchFamily="34" charset="0"/>
            </a:endParaRPr>
          </a:p>
          <a:p>
            <a:pPr marL="0" indent="0" algn="ctr">
              <a:buNone/>
            </a:pPr>
            <a:r>
              <a:rPr lang="en-GB" sz="2000" dirty="0" smtClean="0">
                <a:latin typeface="Century Gothic" panose="020B0502020202020204" pitchFamily="34" charset="0"/>
              </a:rPr>
              <a:t>and streams…</a:t>
            </a:r>
          </a:p>
          <a:p>
            <a:pPr marL="0" indent="0" algn="ctr">
              <a:buNone/>
            </a:pPr>
            <a:r>
              <a:rPr lang="en-GB" sz="2000" dirty="0" smtClean="0">
                <a:latin typeface="Century Gothic" panose="020B0502020202020204" pitchFamily="34" charset="0"/>
              </a:rPr>
              <a:t>You </a:t>
            </a:r>
            <a:r>
              <a:rPr lang="en-GB" sz="2000" dirty="0">
                <a:latin typeface="Century Gothic" panose="020B0502020202020204" pitchFamily="34" charset="0"/>
              </a:rPr>
              <a:t>have given us such beauty in the </a:t>
            </a:r>
            <a:r>
              <a:rPr lang="en-GB" sz="2000" dirty="0" smtClean="0">
                <a:latin typeface="Century Gothic" panose="020B0502020202020204" pitchFamily="34" charset="0"/>
              </a:rPr>
              <a:t>colours </a:t>
            </a:r>
            <a:r>
              <a:rPr lang="en-GB" sz="2000" dirty="0">
                <a:latin typeface="Century Gothic" panose="020B0502020202020204" pitchFamily="34" charset="0"/>
              </a:rPr>
              <a:t>of the rainbow, the beauty of flowers </a:t>
            </a:r>
            <a:r>
              <a:rPr lang="en-GB" sz="2000" dirty="0" smtClean="0">
                <a:latin typeface="Century Gothic" panose="020B0502020202020204" pitchFamily="34" charset="0"/>
              </a:rPr>
              <a:t>and fields.</a:t>
            </a:r>
            <a:endParaRPr lang="en-GB" sz="2000" dirty="0">
              <a:latin typeface="Century Gothic" panose="020B0502020202020204" pitchFamily="34" charset="0"/>
            </a:endParaRPr>
          </a:p>
          <a:p>
            <a:pPr marL="0" indent="0" algn="ctr">
              <a:buNone/>
            </a:pPr>
            <a:r>
              <a:rPr lang="en-GB" sz="2000" dirty="0">
                <a:latin typeface="Century Gothic" panose="020B0502020202020204" pitchFamily="34" charset="0"/>
              </a:rPr>
              <a:t>Words cannot </a:t>
            </a:r>
            <a:r>
              <a:rPr lang="en-GB" sz="2000" dirty="0" smtClean="0">
                <a:latin typeface="Century Gothic" panose="020B0502020202020204" pitchFamily="34" charset="0"/>
              </a:rPr>
              <a:t>express </a:t>
            </a:r>
            <a:r>
              <a:rPr lang="en-GB" sz="2000" dirty="0">
                <a:latin typeface="Century Gothic" panose="020B0502020202020204" pitchFamily="34" charset="0"/>
              </a:rPr>
              <a:t>the magnificence of all you have created</a:t>
            </a:r>
            <a:r>
              <a:rPr lang="en-GB" sz="2000" dirty="0" smtClean="0">
                <a:latin typeface="Century Gothic" panose="020B0502020202020204" pitchFamily="34" charset="0"/>
              </a:rPr>
              <a:t>.</a:t>
            </a:r>
            <a:endParaRPr lang="en-GB" sz="2000" dirty="0">
              <a:latin typeface="Century Gothic" panose="020B0502020202020204" pitchFamily="34" charset="0"/>
            </a:endParaRPr>
          </a:p>
          <a:p>
            <a:pPr marL="0" indent="0" algn="ctr">
              <a:buNone/>
            </a:pPr>
            <a:r>
              <a:rPr lang="en-GB" sz="2000" dirty="0" smtClean="0">
                <a:latin typeface="Century Gothic" panose="020B0502020202020204" pitchFamily="34" charset="0"/>
              </a:rPr>
              <a:t>May </a:t>
            </a:r>
            <a:r>
              <a:rPr lang="en-GB" sz="2000" dirty="0">
                <a:latin typeface="Century Gothic" panose="020B0502020202020204" pitchFamily="34" charset="0"/>
              </a:rPr>
              <a:t>we show our love and reverence to you, our Lord, by caring for all that you </a:t>
            </a:r>
            <a:r>
              <a:rPr lang="en-GB" sz="2000" dirty="0" smtClean="0">
                <a:latin typeface="Century Gothic" panose="020B0502020202020204" pitchFamily="34" charset="0"/>
              </a:rPr>
              <a:t>have created. </a:t>
            </a:r>
          </a:p>
          <a:p>
            <a:pPr marL="0" indent="0" algn="ctr">
              <a:buNone/>
            </a:pPr>
            <a:r>
              <a:rPr lang="en-GB" sz="2000" dirty="0" smtClean="0">
                <a:latin typeface="Century Gothic" panose="020B0502020202020204" pitchFamily="34" charset="0"/>
              </a:rPr>
              <a:t>We </a:t>
            </a:r>
            <a:r>
              <a:rPr lang="en-GB" sz="2000" dirty="0">
                <a:latin typeface="Century Gothic" panose="020B0502020202020204" pitchFamily="34" charset="0"/>
              </a:rPr>
              <a:t>humbly give you praise and </a:t>
            </a:r>
            <a:r>
              <a:rPr lang="en-GB" sz="2000" dirty="0" smtClean="0">
                <a:latin typeface="Century Gothic" panose="020B0502020202020204" pitchFamily="34" charset="0"/>
              </a:rPr>
              <a:t>thanks.</a:t>
            </a:r>
            <a:r>
              <a:rPr lang="en-GB" sz="2000" dirty="0">
                <a:latin typeface="Century Gothic" panose="020B0502020202020204" pitchFamily="34" charset="0"/>
              </a:rPr>
              <a:t> </a:t>
            </a:r>
            <a:r>
              <a:rPr lang="en-GB" sz="2000" dirty="0" smtClean="0">
                <a:latin typeface="Century Gothic" panose="020B0502020202020204" pitchFamily="34" charset="0"/>
              </a:rPr>
              <a:t>Amen</a:t>
            </a:r>
            <a:r>
              <a:rPr lang="en-GB" sz="2000" dirty="0">
                <a:latin typeface="Century Gothic" panose="020B0502020202020204" pitchFamily="34" charset="0"/>
              </a:rPr>
              <a:t>.</a:t>
            </a:r>
          </a:p>
        </p:txBody>
      </p:sp>
      <p:pic>
        <p:nvPicPr>
          <p:cNvPr id="4" name="Picture 3"/>
          <p:cNvPicPr>
            <a:picLocks noChangeAspect="1"/>
          </p:cNvPicPr>
          <p:nvPr/>
        </p:nvPicPr>
        <p:blipFill>
          <a:blip r:embed="rId4"/>
          <a:stretch>
            <a:fillRect/>
          </a:stretch>
        </p:blipFill>
        <p:spPr>
          <a:xfrm>
            <a:off x="10567348" y="0"/>
            <a:ext cx="1572904" cy="1390008"/>
          </a:xfrm>
          <a:prstGeom prst="rect">
            <a:avLst/>
          </a:prstGeom>
        </p:spPr>
      </p:pic>
    </p:spTree>
    <p:extLst>
      <p:ext uri="{BB962C8B-B14F-4D97-AF65-F5344CB8AC3E}">
        <p14:creationId xmlns:p14="http://schemas.microsoft.com/office/powerpoint/2010/main" val="2694141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1623</Words>
  <Application>Microsoft Office PowerPoint</Application>
  <PresentationFormat>Widescreen</PresentationFormat>
  <Paragraphs>137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Office Theme</vt:lpstr>
      <vt:lpstr>Finding God in school and each other</vt:lpstr>
      <vt:lpstr>Monday 7th September</vt:lpstr>
      <vt:lpstr>Monday 7th September</vt:lpstr>
      <vt:lpstr>Tuesday 8th September</vt:lpstr>
      <vt:lpstr>Tuesday 8th September</vt:lpstr>
      <vt:lpstr>Wednesday 9th September</vt:lpstr>
      <vt:lpstr>Wednesday 9th September</vt:lpstr>
      <vt:lpstr>Thursday 10th September</vt:lpstr>
      <vt:lpstr>Thursday 10th September</vt:lpstr>
      <vt:lpstr>Friday 11th September</vt:lpstr>
      <vt:lpstr>Friday 11th September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 Claessens</dc:creator>
  <cp:lastModifiedBy>Els Claessens</cp:lastModifiedBy>
  <cp:revision>49</cp:revision>
  <dcterms:created xsi:type="dcterms:W3CDTF">2019-10-22T09:18:33Z</dcterms:created>
  <dcterms:modified xsi:type="dcterms:W3CDTF">2020-09-01T20:47:27Z</dcterms:modified>
</cp:coreProperties>
</file>