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81" r:id="rId3"/>
    <p:sldId id="260" r:id="rId4"/>
    <p:sldId id="286" r:id="rId5"/>
    <p:sldId id="267" r:id="rId6"/>
    <p:sldId id="283" r:id="rId7"/>
    <p:sldId id="278" r:id="rId8"/>
    <p:sldId id="288" r:id="rId9"/>
    <p:sldId id="284" r:id="rId10"/>
    <p:sldId id="280" r:id="rId11"/>
    <p:sldId id="287" r:id="rId12"/>
    <p:sldId id="273"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3AFFD8-E9BA-48F3-8878-B2845216647B}" v="59" dt="2021-04-16T11:59:07.9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3" d="100"/>
          <a:sy n="73" d="100"/>
        </p:scale>
        <p:origin x="58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lia" userId="f3e80c8f-f613-48da-bffd-885a020bf9e9" providerId="ADAL" clId="{803AFFD8-E9BA-48F3-8878-B2845216647B}"/>
    <pc:docChg chg="undo custSel modSld">
      <pc:chgData name="Celia" userId="f3e80c8f-f613-48da-bffd-885a020bf9e9" providerId="ADAL" clId="{803AFFD8-E9BA-48F3-8878-B2845216647B}" dt="2021-04-16T11:59:07.947" v="481" actId="1076"/>
      <pc:docMkLst>
        <pc:docMk/>
      </pc:docMkLst>
      <pc:sldChg chg="addSp delSp modSp">
        <pc:chgData name="Celia" userId="f3e80c8f-f613-48da-bffd-885a020bf9e9" providerId="ADAL" clId="{803AFFD8-E9BA-48F3-8878-B2845216647B}" dt="2021-04-13T14:50:09.961" v="296" actId="1076"/>
        <pc:sldMkLst>
          <pc:docMk/>
          <pc:sldMk cId="3462981482" sldId="257"/>
        </pc:sldMkLst>
        <pc:picChg chg="add mod">
          <ac:chgData name="Celia" userId="f3e80c8f-f613-48da-bffd-885a020bf9e9" providerId="ADAL" clId="{803AFFD8-E9BA-48F3-8878-B2845216647B}" dt="2021-04-13T14:49:41.478" v="288" actId="14100"/>
          <ac:picMkLst>
            <pc:docMk/>
            <pc:sldMk cId="3462981482" sldId="257"/>
            <ac:picMk id="4" creationId="{EBB7D970-067C-4D38-88BD-A826B7BC00D0}"/>
          </ac:picMkLst>
        </pc:picChg>
        <pc:picChg chg="add mod">
          <ac:chgData name="Celia" userId="f3e80c8f-f613-48da-bffd-885a020bf9e9" providerId="ADAL" clId="{803AFFD8-E9BA-48F3-8878-B2845216647B}" dt="2021-04-13T14:49:58.572" v="292" actId="1076"/>
          <ac:picMkLst>
            <pc:docMk/>
            <pc:sldMk cId="3462981482" sldId="257"/>
            <ac:picMk id="1026" creationId="{C03370CF-6DAA-44F3-AD10-E772D3A990AD}"/>
          </ac:picMkLst>
        </pc:picChg>
        <pc:picChg chg="del mod">
          <ac:chgData name="Celia" userId="f3e80c8f-f613-48da-bffd-885a020bf9e9" providerId="ADAL" clId="{803AFFD8-E9BA-48F3-8878-B2845216647B}" dt="2021-04-13T14:46:58.862" v="264" actId="478"/>
          <ac:picMkLst>
            <pc:docMk/>
            <pc:sldMk cId="3462981482" sldId="257"/>
            <ac:picMk id="1028" creationId="{2E5E6149-F56C-40F6-A612-CD27463479F8}"/>
          </ac:picMkLst>
        </pc:picChg>
        <pc:picChg chg="mod">
          <ac:chgData name="Celia" userId="f3e80c8f-f613-48da-bffd-885a020bf9e9" providerId="ADAL" clId="{803AFFD8-E9BA-48F3-8878-B2845216647B}" dt="2021-04-13T14:50:09.961" v="296" actId="1076"/>
          <ac:picMkLst>
            <pc:docMk/>
            <pc:sldMk cId="3462981482" sldId="257"/>
            <ac:picMk id="1030" creationId="{7286994D-4365-4B0B-A2F7-319487FDD457}"/>
          </ac:picMkLst>
        </pc:picChg>
        <pc:picChg chg="mod">
          <ac:chgData name="Celia" userId="f3e80c8f-f613-48da-bffd-885a020bf9e9" providerId="ADAL" clId="{803AFFD8-E9BA-48F3-8878-B2845216647B}" dt="2021-04-13T14:49:05.265" v="280" actId="1076"/>
          <ac:picMkLst>
            <pc:docMk/>
            <pc:sldMk cId="3462981482" sldId="257"/>
            <ac:picMk id="1032" creationId="{8E842DE3-17A3-4EE4-93B3-37D0D89EADEF}"/>
          </ac:picMkLst>
        </pc:picChg>
        <pc:picChg chg="mod">
          <ac:chgData name="Celia" userId="f3e80c8f-f613-48da-bffd-885a020bf9e9" providerId="ADAL" clId="{803AFFD8-E9BA-48F3-8878-B2845216647B}" dt="2021-04-13T14:50:03.993" v="294" actId="14100"/>
          <ac:picMkLst>
            <pc:docMk/>
            <pc:sldMk cId="3462981482" sldId="257"/>
            <ac:picMk id="1034" creationId="{A3105122-CF3B-42BE-86DA-0A44FB2E4A95}"/>
          </ac:picMkLst>
        </pc:picChg>
      </pc:sldChg>
      <pc:sldChg chg="modSp mod">
        <pc:chgData name="Celia" userId="f3e80c8f-f613-48da-bffd-885a020bf9e9" providerId="ADAL" clId="{803AFFD8-E9BA-48F3-8878-B2845216647B}" dt="2021-04-13T14:41:13.644" v="72" actId="1076"/>
        <pc:sldMkLst>
          <pc:docMk/>
          <pc:sldMk cId="3000407805" sldId="258"/>
        </pc:sldMkLst>
        <pc:spChg chg="mod">
          <ac:chgData name="Celia" userId="f3e80c8f-f613-48da-bffd-885a020bf9e9" providerId="ADAL" clId="{803AFFD8-E9BA-48F3-8878-B2845216647B}" dt="2021-04-13T14:39:35.716" v="27" actId="20577"/>
          <ac:spMkLst>
            <pc:docMk/>
            <pc:sldMk cId="3000407805" sldId="258"/>
            <ac:spMk id="4" creationId="{86CBEB79-A158-46BD-B186-A4E0829A5F5A}"/>
          </ac:spMkLst>
        </pc:spChg>
        <pc:spChg chg="mod">
          <ac:chgData name="Celia" userId="f3e80c8f-f613-48da-bffd-885a020bf9e9" providerId="ADAL" clId="{803AFFD8-E9BA-48F3-8878-B2845216647B}" dt="2021-04-13T14:41:13.644" v="72" actId="1076"/>
          <ac:spMkLst>
            <pc:docMk/>
            <pc:sldMk cId="3000407805" sldId="258"/>
            <ac:spMk id="6" creationId="{C31150F0-682C-4D48-98EB-59082850A987}"/>
          </ac:spMkLst>
        </pc:spChg>
      </pc:sldChg>
      <pc:sldChg chg="modSp mod">
        <pc:chgData name="Celia" userId="f3e80c8f-f613-48da-bffd-885a020bf9e9" providerId="ADAL" clId="{803AFFD8-E9BA-48F3-8878-B2845216647B}" dt="2021-04-16T11:59:07.947" v="481" actId="1076"/>
        <pc:sldMkLst>
          <pc:docMk/>
          <pc:sldMk cId="3584249581" sldId="260"/>
        </pc:sldMkLst>
        <pc:spChg chg="mod">
          <ac:chgData name="Celia" userId="f3e80c8f-f613-48da-bffd-885a020bf9e9" providerId="ADAL" clId="{803AFFD8-E9BA-48F3-8878-B2845216647B}" dt="2021-04-16T11:54:46.412" v="455" actId="1076"/>
          <ac:spMkLst>
            <pc:docMk/>
            <pc:sldMk cId="3584249581" sldId="260"/>
            <ac:spMk id="7" creationId="{6F0E13DD-54A5-49A1-B117-EDEF3499358B}"/>
          </ac:spMkLst>
        </pc:spChg>
        <pc:picChg chg="mod">
          <ac:chgData name="Celia" userId="f3e80c8f-f613-48da-bffd-885a020bf9e9" providerId="ADAL" clId="{803AFFD8-E9BA-48F3-8878-B2845216647B}" dt="2021-04-16T11:59:07.947" v="481" actId="1076"/>
          <ac:picMkLst>
            <pc:docMk/>
            <pc:sldMk cId="3584249581" sldId="260"/>
            <ac:picMk id="2055" creationId="{620C58D5-5E14-4E2F-A95B-992FEE4365CF}"/>
          </ac:picMkLst>
        </pc:picChg>
      </pc:sldChg>
      <pc:sldChg chg="modSp mod">
        <pc:chgData name="Celia" userId="f3e80c8f-f613-48da-bffd-885a020bf9e9" providerId="ADAL" clId="{803AFFD8-E9BA-48F3-8878-B2845216647B}" dt="2021-04-16T11:51:24.518" v="358" actId="2711"/>
        <pc:sldMkLst>
          <pc:docMk/>
          <pc:sldMk cId="1359601298" sldId="266"/>
        </pc:sldMkLst>
        <pc:spChg chg="mod">
          <ac:chgData name="Celia" userId="f3e80c8f-f613-48da-bffd-885a020bf9e9" providerId="ADAL" clId="{803AFFD8-E9BA-48F3-8878-B2845216647B}" dt="2021-04-16T11:51:24.518" v="358" actId="2711"/>
          <ac:spMkLst>
            <pc:docMk/>
            <pc:sldMk cId="1359601298" sldId="266"/>
            <ac:spMk id="4" creationId="{13645D45-EEF4-4295-83CD-327DAE17CEB3}"/>
          </ac:spMkLst>
        </pc:spChg>
        <pc:spChg chg="mod">
          <ac:chgData name="Celia" userId="f3e80c8f-f613-48da-bffd-885a020bf9e9" providerId="ADAL" clId="{803AFFD8-E9BA-48F3-8878-B2845216647B}" dt="2021-04-16T11:51:15.745" v="357" actId="2711"/>
          <ac:spMkLst>
            <pc:docMk/>
            <pc:sldMk cId="1359601298" sldId="266"/>
            <ac:spMk id="14" creationId="{ED529690-F8D9-4A7D-813E-ED4C3E457DDE}"/>
          </ac:spMkLst>
        </pc:spChg>
        <pc:picChg chg="mod">
          <ac:chgData name="Celia" userId="f3e80c8f-f613-48da-bffd-885a020bf9e9" providerId="ADAL" clId="{803AFFD8-E9BA-48F3-8878-B2845216647B}" dt="2021-04-16T11:38:00.477" v="300" actId="1076"/>
          <ac:picMkLst>
            <pc:docMk/>
            <pc:sldMk cId="1359601298" sldId="266"/>
            <ac:picMk id="15" creationId="{B6BABC4D-E6F8-4D55-AB8A-D6368F739B5C}"/>
          </ac:picMkLst>
        </pc:picChg>
        <pc:picChg chg="mod">
          <ac:chgData name="Celia" userId="f3e80c8f-f613-48da-bffd-885a020bf9e9" providerId="ADAL" clId="{803AFFD8-E9BA-48F3-8878-B2845216647B}" dt="2021-04-16T11:38:02.271" v="301" actId="1076"/>
          <ac:picMkLst>
            <pc:docMk/>
            <pc:sldMk cId="1359601298" sldId="266"/>
            <ac:picMk id="6146" creationId="{31D30A9B-623D-4982-A5D7-FAB031478841}"/>
          </ac:picMkLst>
        </pc:picChg>
        <pc:picChg chg="mod">
          <ac:chgData name="Celia" userId="f3e80c8f-f613-48da-bffd-885a020bf9e9" providerId="ADAL" clId="{803AFFD8-E9BA-48F3-8878-B2845216647B}" dt="2021-04-16T11:37:58.524" v="299" actId="1076"/>
          <ac:picMkLst>
            <pc:docMk/>
            <pc:sldMk cId="1359601298" sldId="266"/>
            <ac:picMk id="6148" creationId="{10D350C2-62E7-4AE6-A4B0-51BC46BA2C9C}"/>
          </ac:picMkLst>
        </pc:picChg>
      </pc:sldChg>
      <pc:sldChg chg="modSp mod">
        <pc:chgData name="Celia" userId="f3e80c8f-f613-48da-bffd-885a020bf9e9" providerId="ADAL" clId="{803AFFD8-E9BA-48F3-8878-B2845216647B}" dt="2021-04-16T11:58:58.013" v="480" actId="1076"/>
        <pc:sldMkLst>
          <pc:docMk/>
          <pc:sldMk cId="2817188112" sldId="267"/>
        </pc:sldMkLst>
        <pc:spChg chg="mod">
          <ac:chgData name="Celia" userId="f3e80c8f-f613-48da-bffd-885a020bf9e9" providerId="ADAL" clId="{803AFFD8-E9BA-48F3-8878-B2845216647B}" dt="2021-04-16T11:56:39.168" v="469" actId="1076"/>
          <ac:spMkLst>
            <pc:docMk/>
            <pc:sldMk cId="2817188112" sldId="267"/>
            <ac:spMk id="3" creationId="{11BCA1E8-8CD7-4AF5-84A6-A97FE2A2E756}"/>
          </ac:spMkLst>
        </pc:spChg>
        <pc:spChg chg="mod">
          <ac:chgData name="Celia" userId="f3e80c8f-f613-48da-bffd-885a020bf9e9" providerId="ADAL" clId="{803AFFD8-E9BA-48F3-8878-B2845216647B}" dt="2021-04-16T11:58:58.013" v="480" actId="1076"/>
          <ac:spMkLst>
            <pc:docMk/>
            <pc:sldMk cId="2817188112" sldId="267"/>
            <ac:spMk id="5" creationId="{1D0FB3D8-0327-405B-AAD4-BE775E4F5B7A}"/>
          </ac:spMkLst>
        </pc:spChg>
        <pc:spChg chg="mod">
          <ac:chgData name="Celia" userId="f3e80c8f-f613-48da-bffd-885a020bf9e9" providerId="ADAL" clId="{803AFFD8-E9BA-48F3-8878-B2845216647B}" dt="2021-04-16T11:58:53.056" v="479" actId="1076"/>
          <ac:spMkLst>
            <pc:docMk/>
            <pc:sldMk cId="2817188112" sldId="267"/>
            <ac:spMk id="6" creationId="{47C3BD2F-3E58-470E-B8F5-A18A8A446AC9}"/>
          </ac:spMkLst>
        </pc:spChg>
        <pc:picChg chg="mod">
          <ac:chgData name="Celia" userId="f3e80c8f-f613-48da-bffd-885a020bf9e9" providerId="ADAL" clId="{803AFFD8-E9BA-48F3-8878-B2845216647B}" dt="2021-04-16T11:55:56.355" v="463" actId="1076"/>
          <ac:picMkLst>
            <pc:docMk/>
            <pc:sldMk cId="2817188112" sldId="267"/>
            <ac:picMk id="2" creationId="{00000000-0000-0000-0000-000000000000}"/>
          </ac:picMkLst>
        </pc:picChg>
      </pc:sldChg>
      <pc:sldChg chg="modSp mod">
        <pc:chgData name="Celia" userId="f3e80c8f-f613-48da-bffd-885a020bf9e9" providerId="ADAL" clId="{803AFFD8-E9BA-48F3-8878-B2845216647B}" dt="2021-04-16T11:52:27.980" v="391" actId="115"/>
        <pc:sldMkLst>
          <pc:docMk/>
          <pc:sldMk cId="970790753" sldId="278"/>
        </pc:sldMkLst>
        <pc:spChg chg="mod">
          <ac:chgData name="Celia" userId="f3e80c8f-f613-48da-bffd-885a020bf9e9" providerId="ADAL" clId="{803AFFD8-E9BA-48F3-8878-B2845216647B}" dt="2021-04-16T11:52:27.980" v="391" actId="115"/>
          <ac:spMkLst>
            <pc:docMk/>
            <pc:sldMk cId="970790753" sldId="278"/>
            <ac:spMk id="4" creationId="{6C6611F6-1071-4B83-8F3B-D315E35A88A1}"/>
          </ac:spMkLst>
        </pc:spChg>
      </pc:sldChg>
      <pc:sldChg chg="modSp mod">
        <pc:chgData name="Celia" userId="f3e80c8f-f613-48da-bffd-885a020bf9e9" providerId="ADAL" clId="{803AFFD8-E9BA-48F3-8878-B2845216647B}" dt="2021-04-16T11:53:49.313" v="446" actId="1076"/>
        <pc:sldMkLst>
          <pc:docMk/>
          <pc:sldMk cId="228888123" sldId="280"/>
        </pc:sldMkLst>
        <pc:spChg chg="mod">
          <ac:chgData name="Celia" userId="f3e80c8f-f613-48da-bffd-885a020bf9e9" providerId="ADAL" clId="{803AFFD8-E9BA-48F3-8878-B2845216647B}" dt="2021-04-16T11:52:52.852" v="392" actId="115"/>
          <ac:spMkLst>
            <pc:docMk/>
            <pc:sldMk cId="228888123" sldId="280"/>
            <ac:spMk id="2" creationId="{A2DEB9D5-E9A1-4A96-824F-6CBC682FDF03}"/>
          </ac:spMkLst>
        </pc:spChg>
        <pc:spChg chg="mod">
          <ac:chgData name="Celia" userId="f3e80c8f-f613-48da-bffd-885a020bf9e9" providerId="ADAL" clId="{803AFFD8-E9BA-48F3-8878-B2845216647B}" dt="2021-04-16T11:42:23.260" v="329" actId="20577"/>
          <ac:spMkLst>
            <pc:docMk/>
            <pc:sldMk cId="228888123" sldId="280"/>
            <ac:spMk id="4" creationId="{0617126A-EB93-45DC-9FEB-BD58DBB55555}"/>
          </ac:spMkLst>
        </pc:spChg>
        <pc:spChg chg="mod">
          <ac:chgData name="Celia" userId="f3e80c8f-f613-48da-bffd-885a020bf9e9" providerId="ADAL" clId="{803AFFD8-E9BA-48F3-8878-B2845216647B}" dt="2021-04-16T11:53:38.599" v="444" actId="1076"/>
          <ac:spMkLst>
            <pc:docMk/>
            <pc:sldMk cId="228888123" sldId="280"/>
            <ac:spMk id="6" creationId="{3F5AC781-FDF9-4A3A-B5D4-E0C4664C915F}"/>
          </ac:spMkLst>
        </pc:spChg>
        <pc:spChg chg="mod">
          <ac:chgData name="Celia" userId="f3e80c8f-f613-48da-bffd-885a020bf9e9" providerId="ADAL" clId="{803AFFD8-E9BA-48F3-8878-B2845216647B}" dt="2021-04-16T11:53:30.138" v="443" actId="1076"/>
          <ac:spMkLst>
            <pc:docMk/>
            <pc:sldMk cId="228888123" sldId="280"/>
            <ac:spMk id="8" creationId="{96B56B02-5A3B-4FEA-A15E-A967508F6802}"/>
          </ac:spMkLst>
        </pc:spChg>
        <pc:picChg chg="mod">
          <ac:chgData name="Celia" userId="f3e80c8f-f613-48da-bffd-885a020bf9e9" providerId="ADAL" clId="{803AFFD8-E9BA-48F3-8878-B2845216647B}" dt="2021-04-16T11:53:49.313" v="446" actId="1076"/>
          <ac:picMkLst>
            <pc:docMk/>
            <pc:sldMk cId="228888123" sldId="280"/>
            <ac:picMk id="3074" creationId="{883C9381-13CC-4530-AED4-E685201B2113}"/>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3B20AC-3855-4A54-A4BE-2E944EF50F9D}" type="datetimeFigureOut">
              <a:rPr lang="en-US" smtClean="0"/>
              <a:t>4/17/2021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C3044-8155-47ED-B98C-76F2C4A87C67}" type="slidenum">
              <a:rPr lang="en-US" smtClean="0"/>
              <a:t>‹#›</a:t>
            </a:fld>
            <a:endParaRPr lang="en-US"/>
          </a:p>
        </p:txBody>
      </p:sp>
    </p:spTree>
    <p:extLst>
      <p:ext uri="{BB962C8B-B14F-4D97-AF65-F5344CB8AC3E}">
        <p14:creationId xmlns:p14="http://schemas.microsoft.com/office/powerpoint/2010/main" val="2942237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3B20AC-3855-4A54-A4BE-2E944EF50F9D}" type="datetimeFigureOut">
              <a:rPr lang="en-US" smtClean="0"/>
              <a:t>4/17/2021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4C3044-8155-47ED-B98C-76F2C4A87C67}" type="slidenum">
              <a:rPr lang="en-US" smtClean="0"/>
              <a:t>‹#›</a:t>
            </a:fld>
            <a:endParaRPr lang="en-US"/>
          </a:p>
        </p:txBody>
      </p:sp>
    </p:spTree>
    <p:extLst>
      <p:ext uri="{BB962C8B-B14F-4D97-AF65-F5344CB8AC3E}">
        <p14:creationId xmlns:p14="http://schemas.microsoft.com/office/powerpoint/2010/main" val="4023109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B3B20AC-3855-4A54-A4BE-2E944EF50F9D}" type="datetimeFigureOut">
              <a:rPr lang="en-US" smtClean="0"/>
              <a:t>4/17/2021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C3044-8155-47ED-B98C-76F2C4A87C67}" type="slidenum">
              <a:rPr lang="en-US" smtClean="0"/>
              <a:t>‹#›</a:t>
            </a:fld>
            <a:endParaRPr lang="en-US"/>
          </a:p>
        </p:txBody>
      </p:sp>
    </p:spTree>
    <p:extLst>
      <p:ext uri="{BB962C8B-B14F-4D97-AF65-F5344CB8AC3E}">
        <p14:creationId xmlns:p14="http://schemas.microsoft.com/office/powerpoint/2010/main" val="811524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B3B20AC-3855-4A54-A4BE-2E944EF50F9D}" type="datetimeFigureOut">
              <a:rPr lang="en-US" smtClean="0"/>
              <a:t>4/17/2021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C3044-8155-47ED-B98C-76F2C4A87C67}"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875054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3B20AC-3855-4A54-A4BE-2E944EF50F9D}" type="datetimeFigureOut">
              <a:rPr lang="en-US" smtClean="0"/>
              <a:t>4/17/2021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C3044-8155-47ED-B98C-76F2C4A87C67}" type="slidenum">
              <a:rPr lang="en-US" smtClean="0"/>
              <a:t>‹#›</a:t>
            </a:fld>
            <a:endParaRPr lang="en-US"/>
          </a:p>
        </p:txBody>
      </p:sp>
    </p:spTree>
    <p:extLst>
      <p:ext uri="{BB962C8B-B14F-4D97-AF65-F5344CB8AC3E}">
        <p14:creationId xmlns:p14="http://schemas.microsoft.com/office/powerpoint/2010/main" val="674469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B3B20AC-3855-4A54-A4BE-2E944EF50F9D}" type="datetimeFigureOut">
              <a:rPr lang="en-US" smtClean="0"/>
              <a:t>4/17/2021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C3044-8155-47ED-B98C-76F2C4A87C67}" type="slidenum">
              <a:rPr lang="en-US" smtClean="0"/>
              <a:t>‹#›</a:t>
            </a:fld>
            <a:endParaRPr lang="en-US"/>
          </a:p>
        </p:txBody>
      </p:sp>
    </p:spTree>
    <p:extLst>
      <p:ext uri="{BB962C8B-B14F-4D97-AF65-F5344CB8AC3E}">
        <p14:creationId xmlns:p14="http://schemas.microsoft.com/office/powerpoint/2010/main" val="2224425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B3B20AC-3855-4A54-A4BE-2E944EF50F9D}" type="datetimeFigureOut">
              <a:rPr lang="en-US" smtClean="0"/>
              <a:t>4/17/2021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C3044-8155-47ED-B98C-76F2C4A87C67}" type="slidenum">
              <a:rPr lang="en-US" smtClean="0"/>
              <a:t>‹#›</a:t>
            </a:fld>
            <a:endParaRPr lang="en-US"/>
          </a:p>
        </p:txBody>
      </p:sp>
    </p:spTree>
    <p:extLst>
      <p:ext uri="{BB962C8B-B14F-4D97-AF65-F5344CB8AC3E}">
        <p14:creationId xmlns:p14="http://schemas.microsoft.com/office/powerpoint/2010/main" val="2843615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3B20AC-3855-4A54-A4BE-2E944EF50F9D}" type="datetimeFigureOut">
              <a:rPr lang="en-US" smtClean="0"/>
              <a:t>4/17/2021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C3044-8155-47ED-B98C-76F2C4A87C67}" type="slidenum">
              <a:rPr lang="en-US" smtClean="0"/>
              <a:t>‹#›</a:t>
            </a:fld>
            <a:endParaRPr lang="en-US"/>
          </a:p>
        </p:txBody>
      </p:sp>
    </p:spTree>
    <p:extLst>
      <p:ext uri="{BB962C8B-B14F-4D97-AF65-F5344CB8AC3E}">
        <p14:creationId xmlns:p14="http://schemas.microsoft.com/office/powerpoint/2010/main" val="37740757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3B20AC-3855-4A54-A4BE-2E944EF50F9D}" type="datetimeFigureOut">
              <a:rPr lang="en-US" smtClean="0"/>
              <a:t>4/17/2021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C3044-8155-47ED-B98C-76F2C4A87C67}" type="slidenum">
              <a:rPr lang="en-US" smtClean="0"/>
              <a:t>‹#›</a:t>
            </a:fld>
            <a:endParaRPr lang="en-US"/>
          </a:p>
        </p:txBody>
      </p:sp>
    </p:spTree>
    <p:extLst>
      <p:ext uri="{BB962C8B-B14F-4D97-AF65-F5344CB8AC3E}">
        <p14:creationId xmlns:p14="http://schemas.microsoft.com/office/powerpoint/2010/main" val="4038146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6B3B20AC-3855-4A54-A4BE-2E944EF50F9D}" type="datetimeFigureOut">
              <a:rPr lang="en-US" smtClean="0"/>
              <a:t>4/17/2021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C3044-8155-47ED-B98C-76F2C4A87C67}" type="slidenum">
              <a:rPr lang="en-US" smtClean="0"/>
              <a:t>‹#›</a:t>
            </a:fld>
            <a:endParaRPr lang="en-US"/>
          </a:p>
        </p:txBody>
      </p:sp>
    </p:spTree>
    <p:extLst>
      <p:ext uri="{BB962C8B-B14F-4D97-AF65-F5344CB8AC3E}">
        <p14:creationId xmlns:p14="http://schemas.microsoft.com/office/powerpoint/2010/main" val="209967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3B20AC-3855-4A54-A4BE-2E944EF50F9D}" type="datetimeFigureOut">
              <a:rPr lang="en-US" smtClean="0"/>
              <a:t>4/17/2021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C3044-8155-47ED-B98C-76F2C4A87C67}" type="slidenum">
              <a:rPr lang="en-US" smtClean="0"/>
              <a:t>‹#›</a:t>
            </a:fld>
            <a:endParaRPr lang="en-US"/>
          </a:p>
        </p:txBody>
      </p:sp>
    </p:spTree>
    <p:extLst>
      <p:ext uri="{BB962C8B-B14F-4D97-AF65-F5344CB8AC3E}">
        <p14:creationId xmlns:p14="http://schemas.microsoft.com/office/powerpoint/2010/main" val="2760039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3B20AC-3855-4A54-A4BE-2E944EF50F9D}" type="datetimeFigureOut">
              <a:rPr lang="en-US" smtClean="0"/>
              <a:t>4/17/2021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4C3044-8155-47ED-B98C-76F2C4A87C67}" type="slidenum">
              <a:rPr lang="en-US" smtClean="0"/>
              <a:t>‹#›</a:t>
            </a:fld>
            <a:endParaRPr lang="en-US"/>
          </a:p>
        </p:txBody>
      </p:sp>
    </p:spTree>
    <p:extLst>
      <p:ext uri="{BB962C8B-B14F-4D97-AF65-F5344CB8AC3E}">
        <p14:creationId xmlns:p14="http://schemas.microsoft.com/office/powerpoint/2010/main" val="1181602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3B20AC-3855-4A54-A4BE-2E944EF50F9D}" type="datetimeFigureOut">
              <a:rPr lang="en-US" smtClean="0"/>
              <a:t>4/17/2021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4C3044-8155-47ED-B98C-76F2C4A87C67}" type="slidenum">
              <a:rPr lang="en-US" smtClean="0"/>
              <a:t>‹#›</a:t>
            </a:fld>
            <a:endParaRPr lang="en-US"/>
          </a:p>
        </p:txBody>
      </p:sp>
    </p:spTree>
    <p:extLst>
      <p:ext uri="{BB962C8B-B14F-4D97-AF65-F5344CB8AC3E}">
        <p14:creationId xmlns:p14="http://schemas.microsoft.com/office/powerpoint/2010/main" val="188472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6B3B20AC-3855-4A54-A4BE-2E944EF50F9D}" type="datetimeFigureOut">
              <a:rPr lang="en-US" smtClean="0"/>
              <a:t>4/17/2021</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184C3044-8155-47ED-B98C-76F2C4A87C67}" type="slidenum">
              <a:rPr lang="en-US" smtClean="0"/>
              <a:t>‹#›</a:t>
            </a:fld>
            <a:endParaRPr lang="en-US"/>
          </a:p>
        </p:txBody>
      </p:sp>
    </p:spTree>
    <p:extLst>
      <p:ext uri="{BB962C8B-B14F-4D97-AF65-F5344CB8AC3E}">
        <p14:creationId xmlns:p14="http://schemas.microsoft.com/office/powerpoint/2010/main" val="2268133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6B3B20AC-3855-4A54-A4BE-2E944EF50F9D}" type="datetimeFigureOut">
              <a:rPr lang="en-US" smtClean="0"/>
              <a:t>4/17/2021</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184C3044-8155-47ED-B98C-76F2C4A87C67}" type="slidenum">
              <a:rPr lang="en-US" smtClean="0"/>
              <a:t>‹#›</a:t>
            </a:fld>
            <a:endParaRPr lang="en-US"/>
          </a:p>
        </p:txBody>
      </p:sp>
    </p:spTree>
    <p:extLst>
      <p:ext uri="{BB962C8B-B14F-4D97-AF65-F5344CB8AC3E}">
        <p14:creationId xmlns:p14="http://schemas.microsoft.com/office/powerpoint/2010/main" val="3639957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6B3B20AC-3855-4A54-A4BE-2E944EF50F9D}" type="datetimeFigureOut">
              <a:rPr lang="en-US" smtClean="0"/>
              <a:t>4/17/2021</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184C3044-8155-47ED-B98C-76F2C4A87C67}" type="slidenum">
              <a:rPr lang="en-US" smtClean="0"/>
              <a:t>‹#›</a:t>
            </a:fld>
            <a:endParaRPr lang="en-US"/>
          </a:p>
        </p:txBody>
      </p:sp>
    </p:spTree>
    <p:extLst>
      <p:ext uri="{BB962C8B-B14F-4D97-AF65-F5344CB8AC3E}">
        <p14:creationId xmlns:p14="http://schemas.microsoft.com/office/powerpoint/2010/main" val="1744245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3B20AC-3855-4A54-A4BE-2E944EF50F9D}" type="datetimeFigureOut">
              <a:rPr lang="en-US" smtClean="0"/>
              <a:t>4/17/2021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4C3044-8155-47ED-B98C-76F2C4A87C67}" type="slidenum">
              <a:rPr lang="en-US" smtClean="0"/>
              <a:t>‹#›</a:t>
            </a:fld>
            <a:endParaRPr lang="en-US"/>
          </a:p>
        </p:txBody>
      </p:sp>
    </p:spTree>
    <p:extLst>
      <p:ext uri="{BB962C8B-B14F-4D97-AF65-F5344CB8AC3E}">
        <p14:creationId xmlns:p14="http://schemas.microsoft.com/office/powerpoint/2010/main" val="1585127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B3B20AC-3855-4A54-A4BE-2E944EF50F9D}" type="datetimeFigureOut">
              <a:rPr lang="en-US" smtClean="0"/>
              <a:t>4/17/2021</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184C3044-8155-47ED-B98C-76F2C4A87C67}" type="slidenum">
              <a:rPr lang="en-US" smtClean="0"/>
              <a:t>‹#›</a:t>
            </a:fld>
            <a:endParaRPr lang="en-US"/>
          </a:p>
        </p:txBody>
      </p:sp>
    </p:spTree>
    <p:extLst>
      <p:ext uri="{BB962C8B-B14F-4D97-AF65-F5344CB8AC3E}">
        <p14:creationId xmlns:p14="http://schemas.microsoft.com/office/powerpoint/2010/main" val="170405615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notable-quotes.com/t/truth_quotes.html"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km2uAj11q0Y&amp;t=3s" TargetMode="Externa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051AB-C01B-4F28-9C22-C59627D2D1BE}"/>
              </a:ext>
            </a:extLst>
          </p:cNvPr>
          <p:cNvSpPr>
            <a:spLocks noGrp="1"/>
          </p:cNvSpPr>
          <p:nvPr>
            <p:ph type="ctrTitle"/>
          </p:nvPr>
        </p:nvSpPr>
        <p:spPr>
          <a:xfrm>
            <a:off x="6856442" y="122523"/>
            <a:ext cx="5148324" cy="2882975"/>
          </a:xfrm>
        </p:spPr>
        <p:txBody>
          <a:bodyPr vert="horz" lIns="91440" tIns="45720" rIns="91440" bIns="45720" rtlCol="0">
            <a:normAutofit/>
          </a:bodyPr>
          <a:lstStyle/>
          <a:p>
            <a:pPr fontAlgn="base">
              <a:lnSpc>
                <a:spcPct val="90000"/>
              </a:lnSpc>
            </a:pPr>
            <a:r>
              <a:rPr lang="en-US" sz="2900" cap="small" dirty="0" smtClean="0">
                <a:effectLst/>
              </a:rPr>
              <a:t>Daily Prayers </a:t>
            </a:r>
            <a:br>
              <a:rPr lang="en-US" sz="2900" cap="small" dirty="0" smtClean="0">
                <a:effectLst/>
              </a:rPr>
            </a:br>
            <a:r>
              <a:rPr lang="en-US" sz="2900" dirty="0" smtClean="0"/>
              <a:t>f</a:t>
            </a:r>
            <a:r>
              <a:rPr lang="en-US" sz="2900" dirty="0" smtClean="0">
                <a:effectLst/>
              </a:rPr>
              <a:t>or FCJ Schools</a:t>
            </a:r>
            <a:r>
              <a:rPr lang="en-US" sz="2900" dirty="0">
                <a:effectLst/>
              </a:rPr>
              <a:t> </a:t>
            </a:r>
            <a:br>
              <a:rPr lang="en-US" sz="2900" dirty="0">
                <a:effectLst/>
              </a:rPr>
            </a:br>
            <a:r>
              <a:rPr lang="en-US" sz="2900" dirty="0">
                <a:effectLst/>
              </a:rPr>
              <a:t/>
            </a:r>
            <a:br>
              <a:rPr lang="en-US" sz="2900" dirty="0">
                <a:effectLst/>
              </a:rPr>
            </a:br>
            <a:r>
              <a:rPr lang="en-US" sz="2400" u="sng" dirty="0">
                <a:effectLst/>
              </a:rPr>
              <a:t>Week beginning Monday </a:t>
            </a:r>
            <a:r>
              <a:rPr lang="en-US" sz="2400" u="sng" dirty="0"/>
              <a:t>April 19th </a:t>
            </a:r>
            <a:r>
              <a:rPr lang="en-US" sz="2400" u="sng" dirty="0">
                <a:effectLst/>
              </a:rPr>
              <a:t>2021</a:t>
            </a:r>
            <a:r>
              <a:rPr lang="en-US" sz="2400" dirty="0">
                <a:effectLst/>
              </a:rPr>
              <a:t> </a:t>
            </a:r>
            <a:r>
              <a:rPr lang="en-US" sz="2900" dirty="0">
                <a:effectLst/>
              </a:rPr>
              <a:t/>
            </a:r>
            <a:br>
              <a:rPr lang="en-US" sz="2900" dirty="0">
                <a:effectLst/>
              </a:rPr>
            </a:br>
            <a:endParaRPr lang="en-US" sz="2900" dirty="0"/>
          </a:p>
        </p:txBody>
      </p:sp>
      <p:sp>
        <p:nvSpPr>
          <p:cNvPr id="3" name="Subtitle 2">
            <a:extLst>
              <a:ext uri="{FF2B5EF4-FFF2-40B4-BE49-F238E27FC236}">
                <a16:creationId xmlns:a16="http://schemas.microsoft.com/office/drawing/2014/main" id="{9ECB4817-3D65-4B0B-8840-BF120BF1CBB1}"/>
              </a:ext>
            </a:extLst>
          </p:cNvPr>
          <p:cNvSpPr>
            <a:spLocks noGrp="1"/>
          </p:cNvSpPr>
          <p:nvPr>
            <p:ph type="subTitle" idx="1"/>
          </p:nvPr>
        </p:nvSpPr>
        <p:spPr>
          <a:xfrm>
            <a:off x="2103119" y="3388500"/>
            <a:ext cx="4453623" cy="2639419"/>
          </a:xfrm>
        </p:spPr>
        <p:txBody>
          <a:bodyPr vert="horz" lIns="91440" tIns="45720" rIns="91440" bIns="45720" rtlCol="0">
            <a:normAutofit fontScale="92500" lnSpcReduction="10000"/>
          </a:bodyPr>
          <a:lstStyle/>
          <a:p>
            <a:pPr algn="ctr" fontAlgn="base"/>
            <a:r>
              <a:rPr lang="en-US" sz="2200" b="1" u="sng" dirty="0" smtClean="0">
                <a:effectLst/>
                <a:latin typeface="Tempus Sans ITC" panose="04020404030D07020202" pitchFamily="82" charset="0"/>
              </a:rPr>
              <a:t>Prayer  </a:t>
            </a:r>
            <a:r>
              <a:rPr lang="en-US" sz="2200" b="1" u="sng" dirty="0">
                <a:effectLst/>
                <a:latin typeface="Tempus Sans ITC" panose="04020404030D07020202" pitchFamily="82" charset="0"/>
              </a:rPr>
              <a:t>Theme  for  This  </a:t>
            </a:r>
            <a:r>
              <a:rPr lang="en-US" sz="2200" b="1" u="sng" dirty="0" smtClean="0">
                <a:effectLst/>
                <a:latin typeface="Tempus Sans ITC" panose="04020404030D07020202" pitchFamily="82" charset="0"/>
              </a:rPr>
              <a:t>Week</a:t>
            </a:r>
            <a:endParaRPr lang="en-US" sz="2200" b="1" dirty="0">
              <a:latin typeface="Tempus Sans ITC" panose="04020404030D07020202" pitchFamily="82" charset="0"/>
            </a:endParaRPr>
          </a:p>
          <a:p>
            <a:pPr algn="ctr" fontAlgn="base"/>
            <a:r>
              <a:rPr lang="en-US" sz="3600" dirty="0" smtClean="0"/>
              <a:t>Signs </a:t>
            </a:r>
            <a:r>
              <a:rPr lang="en-US" sz="3600" dirty="0"/>
              <a:t>of </a:t>
            </a:r>
            <a:r>
              <a:rPr lang="en-US" sz="3600" dirty="0" smtClean="0"/>
              <a:t>hope </a:t>
            </a:r>
          </a:p>
          <a:p>
            <a:pPr algn="ctr"/>
            <a:r>
              <a:rPr lang="en-US" sz="3600" dirty="0" smtClean="0"/>
              <a:t>&amp;</a:t>
            </a:r>
            <a:endParaRPr lang="en-US" sz="3600" dirty="0"/>
          </a:p>
          <a:p>
            <a:pPr algn="ctr"/>
            <a:r>
              <a:rPr lang="en-US" sz="3600" dirty="0"/>
              <a:t>New life in springtime</a:t>
            </a:r>
          </a:p>
          <a:p>
            <a:pPr fontAlgn="base">
              <a:buFont typeface="Wingdings 3" charset="2"/>
              <a:buChar char=""/>
            </a:pPr>
            <a:endParaRPr lang="en-US" sz="1800" dirty="0"/>
          </a:p>
          <a:p>
            <a:pPr>
              <a:buFont typeface="Wingdings 3" charset="2"/>
              <a:buChar char=""/>
            </a:pPr>
            <a:endParaRPr lang="en-US" sz="1800" dirty="0"/>
          </a:p>
        </p:txBody>
      </p:sp>
      <p:pic>
        <p:nvPicPr>
          <p:cNvPr id="1032" name="Picture 8" descr="A Message from our Managing Director on the Covid19 Situation">
            <a:extLst>
              <a:ext uri="{FF2B5EF4-FFF2-40B4-BE49-F238E27FC236}">
                <a16:creationId xmlns:a16="http://schemas.microsoft.com/office/drawing/2014/main" id="{8E842DE3-17A3-4EE4-93B3-37D0D89EAD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81" t="11873" r="50000"/>
          <a:stretch/>
        </p:blipFill>
        <p:spPr bwMode="auto">
          <a:xfrm>
            <a:off x="193811" y="3651367"/>
            <a:ext cx="1637004" cy="21136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Vaccines should end the pandemic, despite the variants, say experts –  Harvard Gazette">
            <a:extLst>
              <a:ext uri="{FF2B5EF4-FFF2-40B4-BE49-F238E27FC236}">
                <a16:creationId xmlns:a16="http://schemas.microsoft.com/office/drawing/2014/main" id="{EBB7D970-067C-4D38-88BD-A826B7BC00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5763" y="239708"/>
            <a:ext cx="3445265" cy="22926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igns of hope go up in time of crisis - My Prescott Now">
            <a:extLst>
              <a:ext uri="{FF2B5EF4-FFF2-40B4-BE49-F238E27FC236}">
                <a16:creationId xmlns:a16="http://schemas.microsoft.com/office/drawing/2014/main" id="{7286994D-4365-4B0B-A2F7-319487FDD4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420" r="17124" b="-2"/>
          <a:stretch/>
        </p:blipFill>
        <p:spPr bwMode="auto">
          <a:xfrm>
            <a:off x="40960" y="226075"/>
            <a:ext cx="2194803" cy="2265993"/>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Lst>
        </p:spPr>
      </p:pic>
      <p:pic>
        <p:nvPicPr>
          <p:cNvPr id="1026" name="Picture 2" descr="Signs of hope in Kandiyohi County | West Central Tribune">
            <a:extLst>
              <a:ext uri="{FF2B5EF4-FFF2-40B4-BE49-F238E27FC236}">
                <a16:creationId xmlns:a16="http://schemas.microsoft.com/office/drawing/2014/main" id="{C03370CF-6DAA-44F3-AD10-E772D3A990A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288" r="43272"/>
          <a:stretch/>
        </p:blipFill>
        <p:spPr bwMode="auto">
          <a:xfrm>
            <a:off x="5024073" y="239708"/>
            <a:ext cx="1781919" cy="22926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326509"/>
            <a:ext cx="5249254" cy="338554"/>
          </a:xfrm>
          <a:prstGeom prst="rect">
            <a:avLst/>
          </a:prstGeom>
          <a:noFill/>
        </p:spPr>
        <p:txBody>
          <a:bodyPr wrap="square" rtlCol="0">
            <a:spAutoFit/>
          </a:bodyPr>
          <a:lstStyle/>
          <a:p>
            <a:r>
              <a:rPr lang="en-GB" sz="1600" dirty="0" smtClean="0"/>
              <a:t>Prayers prepared by </a:t>
            </a:r>
            <a:r>
              <a:rPr lang="en-GB" sz="1600" dirty="0" err="1" smtClean="0"/>
              <a:t>Gumley</a:t>
            </a:r>
            <a:r>
              <a:rPr lang="en-GB" sz="1600" dirty="0" smtClean="0"/>
              <a:t> FCJ &amp; Upton Hall FCJ</a:t>
            </a:r>
            <a:endParaRPr lang="en-US" sz="1600" dirty="0"/>
          </a:p>
        </p:txBody>
      </p:sp>
      <p:pic>
        <p:nvPicPr>
          <p:cNvPr id="7" name="Picture 6"/>
          <p:cNvPicPr>
            <a:picLocks noChangeAspect="1"/>
          </p:cNvPicPr>
          <p:nvPr/>
        </p:nvPicPr>
        <p:blipFill>
          <a:blip r:embed="rId6"/>
          <a:stretch>
            <a:fillRect/>
          </a:stretch>
        </p:blipFill>
        <p:spPr>
          <a:xfrm>
            <a:off x="6955842" y="3005498"/>
            <a:ext cx="4949524" cy="3188635"/>
          </a:xfrm>
          <a:prstGeom prst="rect">
            <a:avLst/>
          </a:prstGeom>
        </p:spPr>
      </p:pic>
      <p:sp>
        <p:nvSpPr>
          <p:cNvPr id="8" name="TextBox 7"/>
          <p:cNvSpPr txBox="1"/>
          <p:nvPr/>
        </p:nvSpPr>
        <p:spPr>
          <a:xfrm>
            <a:off x="7576457" y="6326509"/>
            <a:ext cx="4428309" cy="369332"/>
          </a:xfrm>
          <a:prstGeom prst="rect">
            <a:avLst/>
          </a:prstGeom>
          <a:noFill/>
        </p:spPr>
        <p:txBody>
          <a:bodyPr wrap="square" rtlCol="0">
            <a:spAutoFit/>
          </a:bodyPr>
          <a:lstStyle/>
          <a:p>
            <a:pPr algn="r"/>
            <a:r>
              <a:rPr lang="en-GB" dirty="0" smtClean="0"/>
              <a:t>Made by </a:t>
            </a:r>
            <a:r>
              <a:rPr lang="en-GB" dirty="0" err="1" smtClean="0"/>
              <a:t>yr</a:t>
            </a:r>
            <a:r>
              <a:rPr lang="en-GB" dirty="0" smtClean="0"/>
              <a:t> 12 Product Design</a:t>
            </a:r>
            <a:endParaRPr lang="en-US" dirty="0"/>
          </a:p>
        </p:txBody>
      </p:sp>
    </p:spTree>
    <p:extLst>
      <p:ext uri="{BB962C8B-B14F-4D97-AF65-F5344CB8AC3E}">
        <p14:creationId xmlns:p14="http://schemas.microsoft.com/office/powerpoint/2010/main" val="3462981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DEB9D5-E9A1-4A96-824F-6CBC682FDF03}"/>
              </a:ext>
            </a:extLst>
          </p:cNvPr>
          <p:cNvSpPr txBox="1"/>
          <p:nvPr/>
        </p:nvSpPr>
        <p:spPr>
          <a:xfrm>
            <a:off x="580939" y="173947"/>
            <a:ext cx="10651920" cy="800219"/>
          </a:xfrm>
          <a:prstGeom prst="rect">
            <a:avLst/>
          </a:prstGeom>
          <a:noFill/>
        </p:spPr>
        <p:txBody>
          <a:bodyPr wrap="square">
            <a:spAutoFit/>
          </a:bodyPr>
          <a:lstStyle/>
          <a:p>
            <a:pPr marL="0" marR="0">
              <a:spcBef>
                <a:spcPts val="0"/>
              </a:spcBef>
              <a:spcAft>
                <a:spcPts val="0"/>
              </a:spcAft>
            </a:pPr>
            <a:r>
              <a:rPr lang="en-GB" sz="2400" u="sng" dirty="0">
                <a:solidFill>
                  <a:srgbClr val="FFC000"/>
                </a:solidFill>
                <a:effectLst/>
                <a:ea typeface="Times New Roman" panose="02020603050405020304" pitchFamily="18" charset="0"/>
              </a:rPr>
              <a:t>Friday 23</a:t>
            </a:r>
            <a:r>
              <a:rPr lang="en-GB" sz="2400" u="sng" baseline="30000" dirty="0">
                <a:solidFill>
                  <a:srgbClr val="FFC000"/>
                </a:solidFill>
                <a:effectLst/>
                <a:ea typeface="Times New Roman" panose="02020603050405020304" pitchFamily="18" charset="0"/>
              </a:rPr>
              <a:t>rd</a:t>
            </a:r>
            <a:r>
              <a:rPr lang="en-GB" sz="2400" dirty="0">
                <a:solidFill>
                  <a:srgbClr val="FFC000"/>
                </a:solidFill>
                <a:effectLst/>
                <a:ea typeface="Times New Roman" panose="02020603050405020304" pitchFamily="18" charset="0"/>
              </a:rPr>
              <a:t>  </a:t>
            </a:r>
            <a:r>
              <a:rPr lang="en-GB" sz="2400" dirty="0">
                <a:effectLst/>
                <a:ea typeface="Times New Roman" panose="02020603050405020304" pitchFamily="18" charset="0"/>
              </a:rPr>
              <a:t>-  </a:t>
            </a:r>
            <a:r>
              <a:rPr lang="en-GB" sz="2200" dirty="0">
                <a:effectLst/>
                <a:ea typeface="Times New Roman" panose="02020603050405020304" pitchFamily="18" charset="0"/>
              </a:rPr>
              <a:t>Today is the Feast of St. George, Patron of England, </a:t>
            </a:r>
            <a:r>
              <a:rPr lang="en-GB" sz="2200" dirty="0"/>
              <a:t>Georgia, </a:t>
            </a:r>
            <a:r>
              <a:rPr lang="en-GB" sz="2200" dirty="0" smtClean="0"/>
              <a:t>Beirut</a:t>
            </a:r>
            <a:r>
              <a:rPr lang="en-GB" sz="2200" dirty="0"/>
              <a:t>, </a:t>
            </a:r>
            <a:r>
              <a:rPr lang="en-GB" sz="2200" dirty="0" smtClean="0"/>
              <a:t>Ethiopia, </a:t>
            </a:r>
            <a:r>
              <a:rPr lang="en-GB" sz="2200" dirty="0"/>
              <a:t>Palestinian Christians, skin disease sufferers and the Scouts. </a:t>
            </a:r>
            <a:r>
              <a:rPr lang="en-GB" sz="2200" dirty="0">
                <a:effectLst/>
                <a:ea typeface="Times New Roman" panose="02020603050405020304" pitchFamily="18" charset="0"/>
              </a:rPr>
              <a:t> </a:t>
            </a:r>
            <a:endParaRPr lang="en-US" sz="2200" dirty="0">
              <a:effectLst/>
              <a:ea typeface="Times New Roman" panose="02020603050405020304" pitchFamily="18" charset="0"/>
            </a:endParaRPr>
          </a:p>
        </p:txBody>
      </p:sp>
      <p:sp>
        <p:nvSpPr>
          <p:cNvPr id="4" name="TextBox 3">
            <a:extLst>
              <a:ext uri="{FF2B5EF4-FFF2-40B4-BE49-F238E27FC236}">
                <a16:creationId xmlns:a16="http://schemas.microsoft.com/office/drawing/2014/main" id="{0617126A-EB93-45DC-9FEB-BD58DBB55555}"/>
              </a:ext>
            </a:extLst>
          </p:cNvPr>
          <p:cNvSpPr txBox="1"/>
          <p:nvPr/>
        </p:nvSpPr>
        <p:spPr>
          <a:xfrm>
            <a:off x="5775057" y="2840852"/>
            <a:ext cx="5870195" cy="3631763"/>
          </a:xfrm>
          <a:prstGeom prst="rect">
            <a:avLst/>
          </a:prstGeom>
          <a:noFill/>
        </p:spPr>
        <p:txBody>
          <a:bodyPr wrap="square">
            <a:spAutoFit/>
          </a:bodyPr>
          <a:lstStyle/>
          <a:p>
            <a:pPr marL="0" marR="0" algn="ctr">
              <a:spcBef>
                <a:spcPts val="0"/>
              </a:spcBef>
              <a:spcAft>
                <a:spcPts val="0"/>
              </a:spcAft>
            </a:pPr>
            <a:r>
              <a:rPr lang="en-GB" b="1" u="sng" dirty="0">
                <a:effectLst/>
                <a:latin typeface="Batang" panose="02030600000101010101" pitchFamily="18" charset="-127"/>
                <a:ea typeface="Times New Roman" panose="02020603050405020304" pitchFamily="18" charset="0"/>
              </a:rPr>
              <a:t>PRAYER</a:t>
            </a:r>
          </a:p>
          <a:p>
            <a:pPr marL="0" marR="0" algn="ctr">
              <a:spcBef>
                <a:spcPts val="0"/>
              </a:spcBef>
              <a:spcAft>
                <a:spcPts val="0"/>
              </a:spcAft>
            </a:pPr>
            <a:r>
              <a:rPr lang="en-GB" dirty="0">
                <a:effectLst/>
                <a:latin typeface="Batang" panose="02030600000101010101" pitchFamily="18" charset="-127"/>
                <a:ea typeface="Times New Roman" panose="02020603050405020304" pitchFamily="18" charset="0"/>
              </a:rPr>
              <a:t>My God, for today, let me just be faithful, just and courageous like St. George was.</a:t>
            </a:r>
          </a:p>
          <a:p>
            <a:pPr marL="0" marR="0" algn="ctr">
              <a:spcBef>
                <a:spcPts val="0"/>
              </a:spcBef>
              <a:spcAft>
                <a:spcPts val="0"/>
              </a:spcAft>
            </a:pPr>
            <a:r>
              <a:rPr lang="en-GB" dirty="0">
                <a:effectLst/>
                <a:latin typeface="Batang" panose="02030600000101010101" pitchFamily="18" charset="-127"/>
                <a:ea typeface="Times New Roman" panose="02020603050405020304" pitchFamily="18" charset="0"/>
              </a:rPr>
              <a:t>Let me just be available</a:t>
            </a:r>
            <a:r>
              <a:rPr lang="en-GB" dirty="0">
                <a:latin typeface="Batang" panose="02030600000101010101" pitchFamily="18" charset="-127"/>
                <a:ea typeface="Times New Roman" panose="02020603050405020304" pitchFamily="18" charset="0"/>
              </a:rPr>
              <a:t> s</a:t>
            </a:r>
            <a:r>
              <a:rPr lang="en-GB" dirty="0">
                <a:effectLst/>
                <a:latin typeface="Batang" panose="02030600000101010101" pitchFamily="18" charset="-127"/>
                <a:ea typeface="Times New Roman" panose="02020603050405020304" pitchFamily="18" charset="0"/>
              </a:rPr>
              <a:t>o that you can do your mighty works with my help.</a:t>
            </a:r>
          </a:p>
          <a:p>
            <a:pPr marL="0" marR="0" algn="ctr">
              <a:spcBef>
                <a:spcPts val="0"/>
              </a:spcBef>
              <a:spcAft>
                <a:spcPts val="0"/>
              </a:spcAft>
            </a:pPr>
            <a:r>
              <a:rPr lang="en-GB" dirty="0">
                <a:effectLst/>
                <a:latin typeface="Batang" panose="02030600000101010101" pitchFamily="18" charset="-127"/>
                <a:ea typeface="Times New Roman" panose="02020603050405020304" pitchFamily="18" charset="0"/>
              </a:rPr>
              <a:t>We are old friends,</a:t>
            </a:r>
            <a:r>
              <a:rPr lang="en-US" dirty="0">
                <a:latin typeface="Times New Roman" panose="02020603050405020304" pitchFamily="18" charset="0"/>
                <a:ea typeface="Times New Roman" panose="02020603050405020304" pitchFamily="18" charset="0"/>
              </a:rPr>
              <a:t> </a:t>
            </a:r>
            <a:r>
              <a:rPr lang="en-GB" dirty="0">
                <a:effectLst/>
                <a:latin typeface="Batang" panose="02030600000101010101" pitchFamily="18" charset="-127"/>
                <a:ea typeface="Times New Roman" panose="02020603050405020304" pitchFamily="18" charset="0"/>
              </a:rPr>
              <a:t>who have walked together for </a:t>
            </a:r>
            <a:r>
              <a:rPr lang="en-GB" dirty="0">
                <a:latin typeface="Batang" panose="02030600000101010101" pitchFamily="18" charset="-127"/>
                <a:ea typeface="Times New Roman" panose="02020603050405020304" pitchFamily="18" charset="0"/>
              </a:rPr>
              <a:t>my whole life. </a:t>
            </a:r>
          </a:p>
          <a:p>
            <a:pPr marL="0" marR="0" algn="ctr">
              <a:spcBef>
                <a:spcPts val="0"/>
              </a:spcBef>
              <a:spcAft>
                <a:spcPts val="0"/>
              </a:spcAft>
            </a:pPr>
            <a:r>
              <a:rPr lang="en-GB" dirty="0">
                <a:effectLst/>
                <a:latin typeface="Batang" panose="02030600000101010101" pitchFamily="18" charset="-127"/>
                <a:ea typeface="Times New Roman" panose="02020603050405020304" pitchFamily="18" charset="0"/>
              </a:rPr>
              <a:t>You have taught me, led me, </a:t>
            </a:r>
          </a:p>
          <a:p>
            <a:pPr marL="0" marR="0" algn="ctr">
              <a:spcBef>
                <a:spcPts val="0"/>
              </a:spcBef>
              <a:spcAft>
                <a:spcPts val="0"/>
              </a:spcAft>
            </a:pPr>
            <a:r>
              <a:rPr lang="en-GB" dirty="0">
                <a:effectLst/>
                <a:latin typeface="Batang" panose="02030600000101010101" pitchFamily="18" charset="-127"/>
                <a:ea typeface="Times New Roman" panose="02020603050405020304" pitchFamily="18" charset="0"/>
              </a:rPr>
              <a:t>shown your face to me.</a:t>
            </a:r>
            <a:endParaRPr lang="en-US"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GB" dirty="0">
                <a:latin typeface="Batang" panose="02030600000101010101" pitchFamily="18" charset="-127"/>
                <a:ea typeface="Times New Roman" panose="02020603050405020304" pitchFamily="18" charset="0"/>
              </a:rPr>
              <a:t>T</a:t>
            </a:r>
            <a:r>
              <a:rPr lang="en-GB" dirty="0">
                <a:effectLst/>
                <a:latin typeface="Batang" panose="02030600000101010101" pitchFamily="18" charset="-127"/>
                <a:ea typeface="Times New Roman" panose="02020603050405020304" pitchFamily="18" charset="0"/>
              </a:rPr>
              <a:t>oday let me walk by your side, as you walk by mine, gently and in great </a:t>
            </a:r>
            <a:r>
              <a:rPr lang="en-GB" dirty="0" smtClean="0">
                <a:effectLst/>
                <a:latin typeface="Batang" panose="02030600000101010101" pitchFamily="18" charset="-127"/>
                <a:ea typeface="Times New Roman" panose="02020603050405020304" pitchFamily="18" charset="0"/>
              </a:rPr>
              <a:t>confidence</a:t>
            </a:r>
            <a:r>
              <a:rPr lang="en-GB" dirty="0" smtClean="0">
                <a:latin typeface="Batang" panose="02030600000101010101" pitchFamily="18" charset="-127"/>
                <a:ea typeface="Times New Roman" panose="02020603050405020304" pitchFamily="18" charset="0"/>
              </a:rPr>
              <a:t>.</a:t>
            </a:r>
          </a:p>
          <a:p>
            <a:pPr marL="0" marR="0" algn="ctr">
              <a:spcBef>
                <a:spcPts val="0"/>
              </a:spcBef>
              <a:spcAft>
                <a:spcPts val="0"/>
              </a:spcAft>
            </a:pPr>
            <a:r>
              <a:rPr lang="en-GB" dirty="0" smtClean="0">
                <a:effectLst/>
                <a:latin typeface="Batang" panose="02030600000101010101" pitchFamily="18" charset="-127"/>
                <a:ea typeface="Times New Roman" panose="02020603050405020304" pitchFamily="18" charset="0"/>
              </a:rPr>
              <a:t>Amen.</a:t>
            </a:r>
            <a:endParaRPr lang="en-GB" dirty="0">
              <a:effectLst/>
              <a:latin typeface="Batang" panose="02030600000101010101" pitchFamily="18" charset="-127"/>
              <a:ea typeface="Times New Roman" panose="02020603050405020304" pitchFamily="18" charset="0"/>
            </a:endParaRPr>
          </a:p>
          <a:p>
            <a:pPr marL="0" marR="0">
              <a:spcBef>
                <a:spcPts val="0"/>
              </a:spcBef>
              <a:spcAft>
                <a:spcPts val="0"/>
              </a:spcAft>
            </a:pPr>
            <a:r>
              <a:rPr lang="en-GB" sz="1400" b="1" dirty="0">
                <a:effectLst/>
                <a:latin typeface="Batang" panose="02030600000101010101" pitchFamily="18" charset="-127"/>
                <a:ea typeface="Times New Roman" panose="02020603050405020304" pitchFamily="18" charset="0"/>
              </a:rPr>
              <a:t>                                                                              </a:t>
            </a:r>
            <a:r>
              <a:rPr lang="en-GB" sz="1400" b="1" u="sng" dirty="0" smtClean="0">
                <a:effectLst/>
                <a:latin typeface="Batang" panose="02030600000101010101" pitchFamily="18" charset="-127"/>
                <a:ea typeface="Times New Roman" panose="02020603050405020304" pitchFamily="18" charset="0"/>
              </a:rPr>
              <a:t>  </a:t>
            </a:r>
            <a:endParaRPr lang="en-GB" sz="1400" b="1" u="sng" dirty="0">
              <a:effectLst/>
              <a:latin typeface="Batang" panose="02030600000101010101" pitchFamily="18" charset="-127"/>
              <a:ea typeface="Times New Roman" panose="02020603050405020304" pitchFamily="18" charset="0"/>
            </a:endParaRPr>
          </a:p>
        </p:txBody>
      </p:sp>
      <p:sp>
        <p:nvSpPr>
          <p:cNvPr id="6" name="TextBox 5">
            <a:extLst>
              <a:ext uri="{FF2B5EF4-FFF2-40B4-BE49-F238E27FC236}">
                <a16:creationId xmlns:a16="http://schemas.microsoft.com/office/drawing/2014/main" id="{3F5AC781-FDF9-4A3A-B5D4-E0C4664C915F}"/>
              </a:ext>
            </a:extLst>
          </p:cNvPr>
          <p:cNvSpPr txBox="1"/>
          <p:nvPr/>
        </p:nvSpPr>
        <p:spPr>
          <a:xfrm>
            <a:off x="64776" y="1332747"/>
            <a:ext cx="6094602" cy="5078313"/>
          </a:xfrm>
          <a:prstGeom prst="rect">
            <a:avLst/>
          </a:prstGeom>
          <a:noFill/>
        </p:spPr>
        <p:txBody>
          <a:bodyPr wrap="square">
            <a:spAutoFit/>
          </a:bodyPr>
          <a:lstStyle/>
          <a:p>
            <a:r>
              <a:rPr lang="en-GB" sz="2400" b="1" u="sng" dirty="0">
                <a:latin typeface="Papyrus" panose="03070502060502030205" pitchFamily="66" charset="0"/>
              </a:rPr>
              <a:t>A reflection inspired by St. George</a:t>
            </a:r>
          </a:p>
          <a:p>
            <a:endParaRPr lang="en-GB" u="sng" dirty="0"/>
          </a:p>
          <a:p>
            <a:r>
              <a:rPr lang="en-GB" dirty="0"/>
              <a:t>St George is often associated with killing </a:t>
            </a:r>
          </a:p>
          <a:p>
            <a:r>
              <a:rPr lang="en-GB" dirty="0"/>
              <a:t>a dragon, which may </a:t>
            </a:r>
          </a:p>
          <a:p>
            <a:r>
              <a:rPr lang="en-GB" dirty="0"/>
              <a:t>represent fighting </a:t>
            </a:r>
          </a:p>
          <a:p>
            <a:r>
              <a:rPr lang="en-GB" dirty="0"/>
              <a:t>against injustice. </a:t>
            </a:r>
          </a:p>
          <a:p>
            <a:endParaRPr lang="en-GB" dirty="0"/>
          </a:p>
          <a:p>
            <a:pPr marL="285750" indent="-285750">
              <a:buFont typeface="Arial" panose="020B0604020202020204" pitchFamily="34" charset="0"/>
              <a:buChar char="•"/>
            </a:pPr>
            <a:r>
              <a:rPr lang="en-GB" sz="2400" dirty="0">
                <a:latin typeface="Papyrus" panose="03070502060502030205" pitchFamily="66" charset="0"/>
              </a:rPr>
              <a:t>What are the bad </a:t>
            </a:r>
          </a:p>
          <a:p>
            <a:r>
              <a:rPr lang="en-GB" sz="2400" dirty="0">
                <a:latin typeface="Papyrus" panose="03070502060502030205" pitchFamily="66" charset="0"/>
              </a:rPr>
              <a:t>things that you can </a:t>
            </a:r>
          </a:p>
          <a:p>
            <a:r>
              <a:rPr lang="en-GB" sz="2400" dirty="0">
                <a:latin typeface="Papyrus" panose="03070502060502030205" pitchFamily="66" charset="0"/>
              </a:rPr>
              <a:t>conquer in your life? </a:t>
            </a:r>
          </a:p>
          <a:p>
            <a:pPr marL="285750" indent="-285750">
              <a:buFont typeface="Arial" panose="020B0604020202020204" pitchFamily="34" charset="0"/>
              <a:buChar char="•"/>
            </a:pPr>
            <a:r>
              <a:rPr lang="en-GB" sz="2400" dirty="0">
                <a:latin typeface="Papyrus" panose="03070502060502030205" pitchFamily="66" charset="0"/>
              </a:rPr>
              <a:t>Do you have courage </a:t>
            </a:r>
          </a:p>
          <a:p>
            <a:r>
              <a:rPr lang="en-GB" sz="2400" dirty="0">
                <a:latin typeface="Papyrus" panose="03070502060502030205" pitchFamily="66" charset="0"/>
              </a:rPr>
              <a:t>to stand up when you see something                              unjust happen? </a:t>
            </a:r>
          </a:p>
          <a:p>
            <a:endParaRPr lang="en-GB" sz="2400" dirty="0">
              <a:latin typeface="Papyrus" panose="03070502060502030205" pitchFamily="66" charset="0"/>
            </a:endParaRPr>
          </a:p>
          <a:p>
            <a:pPr marL="285750" indent="-285750">
              <a:buFont typeface="Arial" panose="020B0604020202020204" pitchFamily="34" charset="0"/>
              <a:buChar char="•"/>
            </a:pPr>
            <a:r>
              <a:rPr lang="en-GB" sz="2400" dirty="0">
                <a:latin typeface="Papyrus" panose="03070502060502030205" pitchFamily="66" charset="0"/>
              </a:rPr>
              <a:t>Who will speak out if you don’t? </a:t>
            </a:r>
            <a:endParaRPr lang="en-US" sz="2400" dirty="0">
              <a:latin typeface="Papyrus" panose="03070502060502030205" pitchFamily="66" charset="0"/>
            </a:endParaRPr>
          </a:p>
        </p:txBody>
      </p:sp>
      <p:sp>
        <p:nvSpPr>
          <p:cNvPr id="8" name="TextBox 7">
            <a:extLst>
              <a:ext uri="{FF2B5EF4-FFF2-40B4-BE49-F238E27FC236}">
                <a16:creationId xmlns:a16="http://schemas.microsoft.com/office/drawing/2014/main" id="{96B56B02-5A3B-4FEA-A15E-A967508F6802}"/>
              </a:ext>
            </a:extLst>
          </p:cNvPr>
          <p:cNvSpPr txBox="1"/>
          <p:nvPr/>
        </p:nvSpPr>
        <p:spPr>
          <a:xfrm>
            <a:off x="5906899" y="1312720"/>
            <a:ext cx="6828088" cy="1477328"/>
          </a:xfrm>
          <a:prstGeom prst="rect">
            <a:avLst/>
          </a:prstGeom>
          <a:noFill/>
        </p:spPr>
        <p:txBody>
          <a:bodyPr wrap="square">
            <a:spAutoFit/>
          </a:bodyPr>
          <a:lstStyle/>
          <a:p>
            <a:r>
              <a:rPr lang="en-GB" b="1" u="sng" dirty="0">
                <a:solidFill>
                  <a:schemeClr val="accent3">
                    <a:lumMod val="60000"/>
                    <a:lumOff val="40000"/>
                  </a:schemeClr>
                </a:solidFill>
              </a:rPr>
              <a:t>Some actions to complete today</a:t>
            </a:r>
          </a:p>
          <a:p>
            <a:pPr marL="285750" indent="-285750">
              <a:buFont typeface="Arial" panose="020B0604020202020204" pitchFamily="34" charset="0"/>
              <a:buChar char="•"/>
            </a:pPr>
            <a:r>
              <a:rPr lang="en-GB" dirty="0">
                <a:solidFill>
                  <a:schemeClr val="accent3">
                    <a:lumMod val="60000"/>
                    <a:lumOff val="40000"/>
                  </a:schemeClr>
                </a:solidFill>
              </a:rPr>
              <a:t>Stand up for doing right today! </a:t>
            </a:r>
          </a:p>
          <a:p>
            <a:pPr marL="285750" indent="-285750">
              <a:buFont typeface="Arial" panose="020B0604020202020204" pitchFamily="34" charset="0"/>
              <a:buChar char="•"/>
            </a:pPr>
            <a:r>
              <a:rPr lang="en-GB" dirty="0">
                <a:solidFill>
                  <a:schemeClr val="accent3">
                    <a:lumMod val="60000"/>
                    <a:lumOff val="40000"/>
                  </a:schemeClr>
                </a:solidFill>
              </a:rPr>
              <a:t>Pray for those who are facing hardships </a:t>
            </a:r>
          </a:p>
          <a:p>
            <a:r>
              <a:rPr lang="en-GB" dirty="0">
                <a:solidFill>
                  <a:schemeClr val="accent3">
                    <a:lumMod val="60000"/>
                    <a:lumOff val="40000"/>
                  </a:schemeClr>
                </a:solidFill>
              </a:rPr>
              <a:t>as a result of speaking out against those in power.</a:t>
            </a:r>
          </a:p>
          <a:p>
            <a:r>
              <a:rPr lang="en-GB" dirty="0">
                <a:solidFill>
                  <a:schemeClr val="accent3">
                    <a:lumMod val="60000"/>
                    <a:lumOff val="40000"/>
                  </a:schemeClr>
                </a:solidFill>
              </a:rPr>
              <a:t>_________________________________________________</a:t>
            </a:r>
            <a:endParaRPr lang="en-US" dirty="0">
              <a:solidFill>
                <a:schemeClr val="accent3">
                  <a:lumMod val="60000"/>
                  <a:lumOff val="40000"/>
                </a:schemeClr>
              </a:solidFill>
            </a:endParaRPr>
          </a:p>
        </p:txBody>
      </p:sp>
      <p:pic>
        <p:nvPicPr>
          <p:cNvPr id="3074" name="Picture 2" descr="CAFOD on Twitter: &quot;Happy #StGeorgeDay! Join us in praying for the courage  to always stand up for what is right… &quot;">
            <a:extLst>
              <a:ext uri="{FF2B5EF4-FFF2-40B4-BE49-F238E27FC236}">
                <a16:creationId xmlns:a16="http://schemas.microsoft.com/office/drawing/2014/main" id="{883C9381-13CC-4530-AED4-E685201B21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750" b="10670"/>
          <a:stretch/>
        </p:blipFill>
        <p:spPr bwMode="auto">
          <a:xfrm>
            <a:off x="3833768" y="2446983"/>
            <a:ext cx="1701361" cy="2178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88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B23E4A-5A4B-4342-9C87-E65C7E510543}"/>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8D6C19E8-48A7-42D1-98D4-B6BF3FB0C31A}"/>
              </a:ext>
            </a:extLst>
          </p:cNvPr>
          <p:cNvSpPr>
            <a:spLocks noGrp="1"/>
          </p:cNvSpPr>
          <p:nvPr>
            <p:ph type="title"/>
          </p:nvPr>
        </p:nvSpPr>
        <p:spPr>
          <a:xfrm>
            <a:off x="4074317" y="134997"/>
            <a:ext cx="4081463" cy="568325"/>
          </a:xfrm>
          <a:gradFill flip="none" rotWithShape="1">
            <a:gsLst>
              <a:gs pos="0">
                <a:srgbClr val="99FF66">
                  <a:tint val="66000"/>
                  <a:satMod val="160000"/>
                </a:srgbClr>
              </a:gs>
              <a:gs pos="50000">
                <a:srgbClr val="99FF66">
                  <a:tint val="44500"/>
                  <a:satMod val="160000"/>
                </a:srgbClr>
              </a:gs>
              <a:gs pos="100000">
                <a:srgbClr val="99FF66">
                  <a:tint val="23500"/>
                  <a:satMod val="160000"/>
                </a:srgbClr>
              </a:gs>
            </a:gsLst>
            <a:lin ang="5400000" scaled="1"/>
            <a:tileRect/>
          </a:gradFill>
        </p:spPr>
        <p:txBody>
          <a:bodyPr>
            <a:normAutofit fontScale="90000"/>
          </a:bodyPr>
          <a:lstStyle/>
          <a:p>
            <a:pPr algn="ctr"/>
            <a:r>
              <a:rPr lang="en-IE" sz="3200" dirty="0">
                <a:solidFill>
                  <a:schemeClr val="bg1"/>
                </a:solidFill>
                <a:effectLst>
                  <a:outerShdw blurRad="38100" dist="38100" dir="2700000" algn="tl">
                    <a:srgbClr val="000000">
                      <a:alpha val="43137"/>
                    </a:srgbClr>
                  </a:outerShdw>
                </a:effectLst>
              </a:rPr>
              <a:t>Friday </a:t>
            </a:r>
            <a:r>
              <a:rPr lang="en-IE" sz="3200" dirty="0" smtClean="0">
                <a:solidFill>
                  <a:schemeClr val="bg1"/>
                </a:solidFill>
                <a:effectLst>
                  <a:outerShdw blurRad="38100" dist="38100" dir="2700000" algn="tl">
                    <a:srgbClr val="000000">
                      <a:alpha val="43137"/>
                    </a:srgbClr>
                  </a:outerShdw>
                </a:effectLst>
              </a:rPr>
              <a:t>23</a:t>
            </a:r>
            <a:r>
              <a:rPr lang="en-IE" sz="3200" baseline="30000" dirty="0" smtClean="0">
                <a:solidFill>
                  <a:schemeClr val="bg1"/>
                </a:solidFill>
                <a:effectLst>
                  <a:outerShdw blurRad="38100" dist="38100" dir="2700000" algn="tl">
                    <a:srgbClr val="000000">
                      <a:alpha val="43137"/>
                    </a:srgbClr>
                  </a:outerShdw>
                </a:effectLst>
              </a:rPr>
              <a:t>rd</a:t>
            </a:r>
            <a:r>
              <a:rPr lang="en-IE" sz="3200" dirty="0" smtClean="0">
                <a:solidFill>
                  <a:schemeClr val="bg1"/>
                </a:solidFill>
                <a:effectLst>
                  <a:outerShdw blurRad="38100" dist="38100" dir="2700000" algn="tl">
                    <a:srgbClr val="000000">
                      <a:alpha val="43137"/>
                    </a:srgbClr>
                  </a:outerShdw>
                </a:effectLst>
              </a:rPr>
              <a:t> </a:t>
            </a:r>
            <a:r>
              <a:rPr lang="en-IE" sz="3200" dirty="0">
                <a:solidFill>
                  <a:schemeClr val="bg1"/>
                </a:solidFill>
                <a:effectLst>
                  <a:outerShdw blurRad="38100" dist="38100" dir="2700000" algn="tl">
                    <a:srgbClr val="000000">
                      <a:alpha val="43137"/>
                    </a:srgbClr>
                  </a:outerShdw>
                </a:effectLst>
              </a:rPr>
              <a:t>April </a:t>
            </a:r>
            <a:endParaRPr lang="en-IE" sz="3200" dirty="0">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609FDF53-1E58-4A04-B95B-2196AA9B9D06}"/>
              </a:ext>
            </a:extLst>
          </p:cNvPr>
          <p:cNvSpPr txBox="1"/>
          <p:nvPr/>
        </p:nvSpPr>
        <p:spPr>
          <a:xfrm>
            <a:off x="1285873" y="1010244"/>
            <a:ext cx="9658349" cy="5847755"/>
          </a:xfrm>
          <a:prstGeom prst="rect">
            <a:avLst/>
          </a:prstGeom>
          <a:gradFill flip="none" rotWithShape="1">
            <a:gsLst>
              <a:gs pos="0">
                <a:srgbClr val="99FF66">
                  <a:tint val="66000"/>
                  <a:satMod val="160000"/>
                </a:srgbClr>
              </a:gs>
              <a:gs pos="50000">
                <a:srgbClr val="99FF66">
                  <a:tint val="44500"/>
                  <a:satMod val="160000"/>
                </a:srgbClr>
              </a:gs>
              <a:gs pos="100000">
                <a:srgbClr val="99FF66">
                  <a:tint val="23500"/>
                  <a:satMod val="160000"/>
                </a:srgbClr>
              </a:gs>
            </a:gsLst>
            <a:lin ang="5400000" scaled="1"/>
            <a:tileRect/>
          </a:gradFill>
        </p:spPr>
        <p:txBody>
          <a:bodyPr wrap="square" rtlCol="0">
            <a:spAutoFit/>
          </a:bodyPr>
          <a:lstStyle/>
          <a:p>
            <a:endParaRPr lang="en-IE" sz="2200" dirty="0">
              <a:solidFill>
                <a:schemeClr val="bg1"/>
              </a:solidFill>
            </a:endParaRPr>
          </a:p>
          <a:p>
            <a:pPr algn="ctr"/>
            <a:r>
              <a:rPr lang="en-IE" sz="2200" b="1" dirty="0" smtClean="0">
                <a:solidFill>
                  <a:schemeClr val="bg1"/>
                </a:solidFill>
                <a:effectLst>
                  <a:outerShdw blurRad="38100" dist="38100" dir="2700000" algn="tl">
                    <a:srgbClr val="000000">
                      <a:alpha val="43137"/>
                    </a:srgbClr>
                  </a:outerShdw>
                </a:effectLst>
              </a:rPr>
              <a:t>The </a:t>
            </a:r>
            <a:r>
              <a:rPr lang="en-IE" sz="2200" b="1" dirty="0" err="1" smtClean="0">
                <a:solidFill>
                  <a:schemeClr val="bg1"/>
                </a:solidFill>
                <a:effectLst>
                  <a:outerShdw blurRad="38100" dist="38100" dir="2700000" algn="tl">
                    <a:srgbClr val="000000">
                      <a:alpha val="43137"/>
                    </a:srgbClr>
                  </a:outerShdw>
                </a:effectLst>
              </a:rPr>
              <a:t>Examen</a:t>
            </a:r>
            <a:r>
              <a:rPr lang="en-IE" sz="2200" b="1" dirty="0" smtClean="0">
                <a:solidFill>
                  <a:schemeClr val="bg1"/>
                </a:solidFill>
                <a:effectLst>
                  <a:outerShdw blurRad="38100" dist="38100" dir="2700000" algn="tl">
                    <a:srgbClr val="000000">
                      <a:alpha val="43137"/>
                    </a:srgbClr>
                  </a:outerShdw>
                </a:effectLst>
              </a:rPr>
              <a:t>  </a:t>
            </a:r>
          </a:p>
          <a:p>
            <a:pPr algn="ctr"/>
            <a:endParaRPr lang="en-IE" sz="2200" dirty="0" smtClean="0">
              <a:solidFill>
                <a:schemeClr val="bg1"/>
              </a:solidFill>
            </a:endParaRPr>
          </a:p>
          <a:p>
            <a:pPr algn="ctr"/>
            <a:r>
              <a:rPr lang="en-IE" sz="2200" dirty="0" smtClean="0">
                <a:solidFill>
                  <a:schemeClr val="bg1"/>
                </a:solidFill>
              </a:rPr>
              <a:t>Let </a:t>
            </a:r>
            <a:r>
              <a:rPr lang="en-IE" sz="2200" dirty="0">
                <a:solidFill>
                  <a:schemeClr val="bg1"/>
                </a:solidFill>
              </a:rPr>
              <a:t>us take some time to look back over our week…</a:t>
            </a:r>
          </a:p>
          <a:p>
            <a:pPr algn="ctr"/>
            <a:endParaRPr lang="en-IE" sz="2200" dirty="0">
              <a:solidFill>
                <a:schemeClr val="bg1"/>
              </a:solidFill>
            </a:endParaRPr>
          </a:p>
          <a:p>
            <a:pPr algn="ctr"/>
            <a:r>
              <a:rPr lang="en-IE" sz="2200" dirty="0">
                <a:solidFill>
                  <a:schemeClr val="bg1"/>
                </a:solidFill>
              </a:rPr>
              <a:t>This week, what signs of hope have you seen?</a:t>
            </a:r>
          </a:p>
          <a:p>
            <a:pPr algn="ctr"/>
            <a:endParaRPr lang="en-IE" sz="2200" dirty="0">
              <a:solidFill>
                <a:schemeClr val="bg1"/>
              </a:solidFill>
            </a:endParaRPr>
          </a:p>
          <a:p>
            <a:pPr algn="ctr"/>
            <a:r>
              <a:rPr lang="en-IE" sz="2200" dirty="0">
                <a:solidFill>
                  <a:schemeClr val="bg1"/>
                </a:solidFill>
              </a:rPr>
              <a:t>How have you brought hope to others?</a:t>
            </a:r>
          </a:p>
          <a:p>
            <a:pPr algn="ctr"/>
            <a:endParaRPr lang="en-IE" sz="2200" dirty="0">
              <a:solidFill>
                <a:schemeClr val="bg1"/>
              </a:solidFill>
            </a:endParaRPr>
          </a:p>
          <a:p>
            <a:pPr algn="ctr"/>
            <a:r>
              <a:rPr lang="en-IE" sz="2200" dirty="0">
                <a:solidFill>
                  <a:schemeClr val="bg1"/>
                </a:solidFill>
              </a:rPr>
              <a:t>What are you grateful for this week?  </a:t>
            </a:r>
            <a:endParaRPr lang="en-IE" sz="2200" dirty="0" smtClean="0">
              <a:solidFill>
                <a:schemeClr val="bg1"/>
              </a:solidFill>
            </a:endParaRPr>
          </a:p>
          <a:p>
            <a:pPr algn="ctr"/>
            <a:r>
              <a:rPr lang="en-IE" sz="2200" i="1" dirty="0" smtClean="0">
                <a:solidFill>
                  <a:schemeClr val="bg1"/>
                </a:solidFill>
              </a:rPr>
              <a:t>Take </a:t>
            </a:r>
            <a:r>
              <a:rPr lang="en-IE" sz="2200" i="1" dirty="0">
                <a:solidFill>
                  <a:schemeClr val="bg1"/>
                </a:solidFill>
              </a:rPr>
              <a:t>a moment to thank God for it.</a:t>
            </a:r>
          </a:p>
          <a:p>
            <a:pPr algn="ctr"/>
            <a:endParaRPr lang="en-IE" sz="2200" dirty="0">
              <a:solidFill>
                <a:schemeClr val="bg1"/>
              </a:solidFill>
            </a:endParaRPr>
          </a:p>
          <a:p>
            <a:pPr algn="ctr"/>
            <a:r>
              <a:rPr lang="en-IE" sz="2200" dirty="0">
                <a:solidFill>
                  <a:schemeClr val="bg1"/>
                </a:solidFill>
              </a:rPr>
              <a:t>What has been challenging?  </a:t>
            </a:r>
            <a:r>
              <a:rPr lang="en-IE" sz="2200" i="1" dirty="0">
                <a:solidFill>
                  <a:schemeClr val="bg1"/>
                </a:solidFill>
              </a:rPr>
              <a:t>Ask God to help you with this.</a:t>
            </a:r>
          </a:p>
          <a:p>
            <a:pPr algn="ctr"/>
            <a:endParaRPr lang="en-IE" sz="2200" dirty="0">
              <a:solidFill>
                <a:schemeClr val="bg1"/>
              </a:solidFill>
            </a:endParaRPr>
          </a:p>
          <a:p>
            <a:pPr algn="ctr"/>
            <a:r>
              <a:rPr lang="en-IE" sz="2200" dirty="0">
                <a:solidFill>
                  <a:schemeClr val="bg1"/>
                </a:solidFill>
              </a:rPr>
              <a:t>As you look ahead to the </a:t>
            </a:r>
            <a:r>
              <a:rPr lang="en-IE" sz="2200" dirty="0" smtClean="0">
                <a:solidFill>
                  <a:schemeClr val="bg1"/>
                </a:solidFill>
              </a:rPr>
              <a:t>weekend with hope, </a:t>
            </a:r>
            <a:endParaRPr lang="en-IE" sz="2200" dirty="0" smtClean="0">
              <a:solidFill>
                <a:schemeClr val="bg1"/>
              </a:solidFill>
            </a:endParaRPr>
          </a:p>
          <a:p>
            <a:pPr algn="ctr"/>
            <a:r>
              <a:rPr lang="en-IE" sz="2200" i="1" dirty="0" smtClean="0">
                <a:solidFill>
                  <a:schemeClr val="bg1"/>
                </a:solidFill>
              </a:rPr>
              <a:t>what </a:t>
            </a:r>
            <a:r>
              <a:rPr lang="en-IE" sz="2200" i="1" dirty="0">
                <a:solidFill>
                  <a:schemeClr val="bg1"/>
                </a:solidFill>
              </a:rPr>
              <a:t>would you like to ask of God?</a:t>
            </a:r>
          </a:p>
          <a:p>
            <a:pPr algn="ctr"/>
            <a:endParaRPr lang="en-IE" sz="2200" i="1" dirty="0"/>
          </a:p>
        </p:txBody>
      </p:sp>
    </p:spTree>
    <p:extLst>
      <p:ext uri="{BB962C8B-B14F-4D97-AF65-F5344CB8AC3E}">
        <p14:creationId xmlns:p14="http://schemas.microsoft.com/office/powerpoint/2010/main" val="102809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4" end="1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79328"/>
            <a:ext cx="12298261" cy="6937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03326EC0-C66C-473F-A1FF-EEB60D6248B7}"/>
              </a:ext>
            </a:extLst>
          </p:cNvPr>
          <p:cNvSpPr txBox="1"/>
          <p:nvPr/>
        </p:nvSpPr>
        <p:spPr>
          <a:xfrm>
            <a:off x="6553898" y="3235195"/>
            <a:ext cx="6128158" cy="584775"/>
          </a:xfrm>
          <a:prstGeom prst="rect">
            <a:avLst/>
          </a:prstGeom>
          <a:noFill/>
        </p:spPr>
        <p:txBody>
          <a:bodyPr wrap="square">
            <a:spAutoFit/>
          </a:bodyPr>
          <a:lstStyle/>
          <a:p>
            <a:pPr algn="ctr" rtl="0" fontAlgn="base"/>
            <a:r>
              <a:rPr lang="en-US" sz="3200" b="1" i="0" u="sng" dirty="0">
                <a:solidFill>
                  <a:srgbClr val="000000"/>
                </a:solidFill>
                <a:effectLst/>
                <a:latin typeface="Papyrus" panose="03070502060502030205" pitchFamily="66" charset="0"/>
              </a:rPr>
              <a:t>Thought for the Weekend:</a:t>
            </a:r>
            <a:r>
              <a:rPr lang="en-US" sz="3200" b="0" i="0" dirty="0">
                <a:solidFill>
                  <a:srgbClr val="000000"/>
                </a:solidFill>
                <a:effectLst/>
                <a:latin typeface="Papyrus" panose="03070502060502030205" pitchFamily="66" charset="0"/>
              </a:rPr>
              <a:t> </a:t>
            </a:r>
            <a:endParaRPr lang="en-US" sz="3200" b="0" i="0" dirty="0">
              <a:solidFill>
                <a:srgbClr val="000000"/>
              </a:solidFill>
              <a:effectLst/>
              <a:latin typeface="Segoe UI" panose="020B0502040204020203" pitchFamily="34" charset="0"/>
            </a:endParaRPr>
          </a:p>
        </p:txBody>
      </p:sp>
      <p:sp>
        <p:nvSpPr>
          <p:cNvPr id="6" name="TextBox 5">
            <a:extLst>
              <a:ext uri="{FF2B5EF4-FFF2-40B4-BE49-F238E27FC236}">
                <a16:creationId xmlns:a16="http://schemas.microsoft.com/office/drawing/2014/main" id="{7664659D-92C0-4545-AF71-23E68432885F}"/>
              </a:ext>
            </a:extLst>
          </p:cNvPr>
          <p:cNvSpPr txBox="1"/>
          <p:nvPr/>
        </p:nvSpPr>
        <p:spPr>
          <a:xfrm>
            <a:off x="7575258" y="4119059"/>
            <a:ext cx="4085438" cy="2277547"/>
          </a:xfrm>
          <a:prstGeom prst="rect">
            <a:avLst/>
          </a:prstGeom>
          <a:noFill/>
        </p:spPr>
        <p:txBody>
          <a:bodyPr wrap="square">
            <a:spAutoFit/>
          </a:bodyPr>
          <a:lstStyle/>
          <a:p>
            <a:pPr marL="457200" marR="0" indent="-457200" algn="ctr">
              <a:spcBef>
                <a:spcPts val="0"/>
              </a:spcBef>
              <a:spcAft>
                <a:spcPts val="0"/>
              </a:spcAft>
            </a:pPr>
            <a:r>
              <a:rPr lang="en-GB" sz="2800" dirty="0">
                <a:solidFill>
                  <a:schemeClr val="bg1"/>
                </a:solidFill>
                <a:effectLst/>
                <a:latin typeface="BatangChe" panose="02030609000101010101" pitchFamily="49" charset="-127"/>
                <a:ea typeface="Times New Roman" panose="02020603050405020304" pitchFamily="18" charset="0"/>
                <a:cs typeface="Arial" panose="020B0604020202020204" pitchFamily="34" charset="0"/>
              </a:rPr>
              <a:t>“Life is change.</a:t>
            </a:r>
            <a:endParaRPr lang="en-US" sz="2800" dirty="0">
              <a:solidFill>
                <a:schemeClr val="bg1"/>
              </a:solidFill>
              <a:latin typeface="Times New Roman" panose="02020603050405020304" pitchFamily="18" charset="0"/>
              <a:ea typeface="Times New Roman" panose="02020603050405020304" pitchFamily="18" charset="0"/>
            </a:endParaRPr>
          </a:p>
          <a:p>
            <a:pPr marL="457200" marR="0" indent="-457200" algn="ctr">
              <a:spcBef>
                <a:spcPts val="0"/>
              </a:spcBef>
              <a:spcAft>
                <a:spcPts val="0"/>
              </a:spcAft>
            </a:pPr>
            <a:r>
              <a:rPr lang="en-GB" sz="2800" dirty="0">
                <a:solidFill>
                  <a:schemeClr val="bg1"/>
                </a:solidFill>
                <a:effectLst/>
                <a:latin typeface="BatangChe" panose="02030609000101010101" pitchFamily="49" charset="-127"/>
                <a:ea typeface="Times New Roman" panose="02020603050405020304" pitchFamily="18" charset="0"/>
                <a:cs typeface="Arial" panose="020B0604020202020204" pitchFamily="34" charset="0"/>
              </a:rPr>
              <a:t>Growth is optional.</a:t>
            </a:r>
            <a:endParaRPr lang="en-US" sz="2800" dirty="0">
              <a:solidFill>
                <a:schemeClr val="bg1"/>
              </a:solidFill>
              <a:effectLst/>
              <a:latin typeface="Times New Roman" panose="02020603050405020304" pitchFamily="18" charset="0"/>
              <a:ea typeface="Times New Roman" panose="02020603050405020304" pitchFamily="18" charset="0"/>
            </a:endParaRPr>
          </a:p>
          <a:p>
            <a:pPr marL="457200" marR="0" indent="-457200" algn="ctr">
              <a:spcBef>
                <a:spcPts val="0"/>
              </a:spcBef>
              <a:spcAft>
                <a:spcPts val="0"/>
              </a:spcAft>
            </a:pPr>
            <a:r>
              <a:rPr lang="en-GB" sz="2800" dirty="0">
                <a:solidFill>
                  <a:schemeClr val="bg1"/>
                </a:solidFill>
                <a:effectLst/>
                <a:latin typeface="BatangChe" panose="02030609000101010101" pitchFamily="49" charset="-127"/>
                <a:ea typeface="Times New Roman" panose="02020603050405020304" pitchFamily="18" charset="0"/>
                <a:cs typeface="Arial" panose="020B0604020202020204" pitchFamily="34" charset="0"/>
              </a:rPr>
              <a:t>Choose wisely.”</a:t>
            </a:r>
          </a:p>
          <a:p>
            <a:pPr marL="457200" marR="0" indent="-457200" algn="ctr">
              <a:spcBef>
                <a:spcPts val="0"/>
              </a:spcBef>
              <a:spcAft>
                <a:spcPts val="0"/>
              </a:spcAft>
            </a:pPr>
            <a:endParaRPr lang="en-US" sz="2800" dirty="0">
              <a:solidFill>
                <a:schemeClr val="bg1"/>
              </a:solidFill>
              <a:effectLst/>
              <a:latin typeface="Times New Roman" panose="02020603050405020304" pitchFamily="18" charset="0"/>
              <a:ea typeface="Times New Roman" panose="02020603050405020304" pitchFamily="18" charset="0"/>
            </a:endParaRPr>
          </a:p>
          <a:p>
            <a:pPr marL="457200" marR="0" indent="-457200" algn="ctr">
              <a:spcBef>
                <a:spcPts val="0"/>
              </a:spcBef>
              <a:spcAft>
                <a:spcPts val="0"/>
              </a:spcAft>
            </a:pPr>
            <a:r>
              <a:rPr lang="en-GB" sz="1400" u="sng" dirty="0">
                <a:solidFill>
                  <a:schemeClr val="bg1"/>
                </a:solidFill>
                <a:effectLst/>
                <a:latin typeface="BatangChe" panose="02030609000101010101" pitchFamily="49" charset="-127"/>
                <a:ea typeface="Times New Roman" panose="02020603050405020304" pitchFamily="18" charset="0"/>
                <a:cs typeface="Arial" panose="020B0604020202020204" pitchFamily="34" charset="0"/>
              </a:rPr>
              <a:t>Karen Kaiser Clark</a:t>
            </a:r>
            <a:endParaRPr lang="en-US" sz="1400" dirty="0">
              <a:solidFill>
                <a:schemeClr val="bg1"/>
              </a:solidFill>
              <a:effectLst/>
              <a:latin typeface="Times New Roman" panose="02020603050405020304" pitchFamily="18" charset="0"/>
              <a:ea typeface="Times New Roman" panose="02020603050405020304" pitchFamily="18" charset="0"/>
            </a:endParaRPr>
          </a:p>
          <a:p>
            <a:pPr marL="0" marR="0" algn="ctr">
              <a:spcBef>
                <a:spcPts val="0"/>
              </a:spcBef>
              <a:spcAft>
                <a:spcPts val="0"/>
              </a:spcAft>
            </a:pPr>
            <a:endParaRPr lang="en-US" sz="16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54699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608" y="84716"/>
            <a:ext cx="7831683" cy="487367"/>
          </a:xfrm>
        </p:spPr>
        <p:txBody>
          <a:bodyPr/>
          <a:lstStyle/>
          <a:p>
            <a:r>
              <a:rPr lang="en-GB" sz="3200" dirty="0" smtClean="0">
                <a:solidFill>
                  <a:srgbClr val="FFC000"/>
                </a:solidFill>
                <a:effectLst>
                  <a:outerShdw blurRad="38100" dist="38100" dir="2700000" algn="tl">
                    <a:srgbClr val="000000">
                      <a:alpha val="43137"/>
                    </a:srgbClr>
                  </a:outerShdw>
                </a:effectLst>
              </a:rPr>
              <a:t>Sunday’s Gospel: Luke 24:35-48</a:t>
            </a:r>
            <a:endParaRPr lang="en-US" sz="3200" dirty="0">
              <a:solidFill>
                <a:srgbClr val="FFC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65760" y="664763"/>
            <a:ext cx="11555458" cy="3437335"/>
          </a:xfrm>
        </p:spPr>
        <p:txBody>
          <a:bodyPr>
            <a:normAutofit fontScale="55000" lnSpcReduction="20000"/>
          </a:bodyPr>
          <a:lstStyle/>
          <a:p>
            <a:pPr marL="0" indent="0">
              <a:buNone/>
            </a:pPr>
            <a:r>
              <a:rPr lang="en-GB" dirty="0"/>
              <a:t/>
            </a:r>
            <a:br>
              <a:rPr lang="en-GB" dirty="0"/>
            </a:br>
            <a:r>
              <a:rPr lang="en-GB" sz="2900" dirty="0" smtClean="0"/>
              <a:t>The </a:t>
            </a:r>
            <a:r>
              <a:rPr lang="en-GB" sz="2900" dirty="0"/>
              <a:t>disciples told their story of what had happened on the road and how they had recognised Jesus at the breaking of bread.</a:t>
            </a:r>
            <a:br>
              <a:rPr lang="en-GB" sz="2900" dirty="0"/>
            </a:br>
            <a:r>
              <a:rPr lang="en-GB" sz="2900" dirty="0"/>
              <a:t/>
            </a:r>
            <a:br>
              <a:rPr lang="en-GB" sz="2900" dirty="0"/>
            </a:br>
            <a:r>
              <a:rPr lang="en-GB" sz="2900" dirty="0"/>
              <a:t>They were still talking about all this when Jesus himself stood among them and said to them, ‘Peace be with you!’ In a state of alarm and fright, they thought they were seeing a ghost. But he said, ‘Why are you so agitated, and why are these doubts rising in your hearts? Look at my hands and feet; yes, it is I indeed. Touch me and see for yourselves; a ghost has no flesh and bones as you can see I have.’ And as he said this he showed them his hands and feet. Their joy was so great that they still could not believe it, and they stood there dumbfounded; so he said to them, ‘Have you anything here to eat?’ And they offered him a piece of grilled fish, which he took and ate before their eyes.</a:t>
            </a:r>
            <a:br>
              <a:rPr lang="en-GB" sz="2900" dirty="0"/>
            </a:br>
            <a:r>
              <a:rPr lang="en-GB" sz="2900" dirty="0"/>
              <a:t/>
            </a:r>
            <a:br>
              <a:rPr lang="en-GB" sz="2900" dirty="0"/>
            </a:br>
            <a:r>
              <a:rPr lang="en-GB" sz="2900" dirty="0"/>
              <a:t>Then he told them, ‘This is what I meant when I said, while I was still with you, that everything written about me in the Law </a:t>
            </a:r>
            <a:r>
              <a:rPr lang="en-GB" sz="2900" dirty="0" smtClean="0"/>
              <a:t>of </a:t>
            </a:r>
            <a:r>
              <a:rPr lang="en-GB" sz="2900" dirty="0"/>
              <a:t>Moses, in the Prophets and in the Psalms has to be fulfilled.’ He then opened their minds to understand the scriptures, and he said to them, ‘So you see how it is written that the Christ would suffer and on the third day rise from the dead, and that, in his name, repentance for the forgiveness of sins would be preached to all the nations, beginning from Jerusalem. You are witnesses to this</a:t>
            </a:r>
            <a:r>
              <a:rPr lang="en-GB" sz="2900" dirty="0" smtClean="0"/>
              <a:t>.’</a:t>
            </a:r>
          </a:p>
          <a:p>
            <a:pPr marL="0" indent="0">
              <a:buNone/>
            </a:pPr>
            <a:endParaRPr lang="en-GB" sz="3300" dirty="0" smtClean="0"/>
          </a:p>
        </p:txBody>
      </p:sp>
      <p:sp>
        <p:nvSpPr>
          <p:cNvPr id="4" name="TextBox 3">
            <a:extLst>
              <a:ext uri="{FF2B5EF4-FFF2-40B4-BE49-F238E27FC236}">
                <a16:creationId xmlns:a16="http://schemas.microsoft.com/office/drawing/2014/main" id="{3C46AC06-3EFD-465B-9084-236BB67CF22E}"/>
              </a:ext>
            </a:extLst>
          </p:cNvPr>
          <p:cNvSpPr txBox="1"/>
          <p:nvPr/>
        </p:nvSpPr>
        <p:spPr>
          <a:xfrm>
            <a:off x="9477463" y="221885"/>
            <a:ext cx="2813149" cy="461665"/>
          </a:xfrm>
          <a:prstGeom prst="rect">
            <a:avLst/>
          </a:prstGeom>
          <a:noFill/>
        </p:spPr>
        <p:txBody>
          <a:bodyPr wrap="square">
            <a:spAutoFit/>
          </a:bodyPr>
          <a:lstStyle/>
          <a:p>
            <a:pPr marL="0" marR="0">
              <a:spcBef>
                <a:spcPts val="0"/>
              </a:spcBef>
              <a:spcAft>
                <a:spcPts val="0"/>
              </a:spcAft>
            </a:pPr>
            <a:r>
              <a:rPr lang="en-GB" sz="2400" u="sng" dirty="0">
                <a:effectLst/>
                <a:ea typeface="Times New Roman" panose="02020603050405020304" pitchFamily="18" charset="0"/>
              </a:rPr>
              <a:t>Monday 19th</a:t>
            </a:r>
            <a:endParaRPr lang="en-US" sz="2400" u="sng" dirty="0">
              <a:effectLst/>
              <a:ea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7568502" y="4506686"/>
            <a:ext cx="4352716" cy="2050868"/>
          </a:xfrm>
          <a:prstGeom prst="rect">
            <a:avLst/>
          </a:prstGeom>
        </p:spPr>
      </p:pic>
      <p:sp>
        <p:nvSpPr>
          <p:cNvPr id="6" name="TextBox 5"/>
          <p:cNvSpPr txBox="1"/>
          <p:nvPr/>
        </p:nvSpPr>
        <p:spPr>
          <a:xfrm>
            <a:off x="365760" y="4102098"/>
            <a:ext cx="7202742" cy="2594172"/>
          </a:xfrm>
          <a:prstGeom prst="rect">
            <a:avLst/>
          </a:prstGeom>
          <a:noFill/>
        </p:spPr>
        <p:txBody>
          <a:bodyPr wrap="square" rtlCol="0">
            <a:spAutoFit/>
          </a:bodyPr>
          <a:lstStyle/>
          <a:p>
            <a:pPr>
              <a:lnSpc>
                <a:spcPct val="114000"/>
              </a:lnSpc>
            </a:pPr>
            <a:r>
              <a:rPr lang="en-IE" sz="1600" dirty="0">
                <a:solidFill>
                  <a:srgbClr val="FFC000"/>
                </a:solidFill>
                <a:effectLst>
                  <a:outerShdw blurRad="38100" dist="38100" dir="2700000" algn="tl">
                    <a:srgbClr val="000000">
                      <a:alpha val="43137"/>
                    </a:srgbClr>
                  </a:outerShdw>
                </a:effectLst>
              </a:rPr>
              <a:t>Risen Jesus,</a:t>
            </a:r>
          </a:p>
          <a:p>
            <a:pPr>
              <a:lnSpc>
                <a:spcPct val="114000"/>
              </a:lnSpc>
            </a:pPr>
            <a:r>
              <a:rPr lang="en-IE" sz="1600" dirty="0">
                <a:solidFill>
                  <a:srgbClr val="FFC000"/>
                </a:solidFill>
                <a:effectLst>
                  <a:outerShdw blurRad="38100" dist="38100" dir="2700000" algn="tl">
                    <a:srgbClr val="000000">
                      <a:alpha val="43137"/>
                    </a:srgbClr>
                  </a:outerShdw>
                </a:effectLst>
              </a:rPr>
              <a:t>When you met your disciples you said </a:t>
            </a:r>
            <a:r>
              <a:rPr lang="en-IE" sz="1600" dirty="0" smtClean="0">
                <a:solidFill>
                  <a:srgbClr val="FFC000"/>
                </a:solidFill>
                <a:effectLst>
                  <a:outerShdw blurRad="38100" dist="38100" dir="2700000" algn="tl">
                    <a:srgbClr val="000000">
                      <a:alpha val="43137"/>
                    </a:srgbClr>
                  </a:outerShdw>
                </a:effectLst>
              </a:rPr>
              <a:t> “</a:t>
            </a:r>
            <a:r>
              <a:rPr lang="en-IE" sz="1600" dirty="0">
                <a:solidFill>
                  <a:srgbClr val="FFC000"/>
                </a:solidFill>
                <a:effectLst>
                  <a:outerShdw blurRad="38100" dist="38100" dir="2700000" algn="tl">
                    <a:srgbClr val="000000">
                      <a:alpha val="43137"/>
                    </a:srgbClr>
                  </a:outerShdw>
                </a:effectLst>
              </a:rPr>
              <a:t>Peace be with you”.</a:t>
            </a:r>
          </a:p>
          <a:p>
            <a:pPr>
              <a:lnSpc>
                <a:spcPct val="114000"/>
              </a:lnSpc>
            </a:pPr>
            <a:r>
              <a:rPr lang="en-IE" sz="1600" dirty="0">
                <a:solidFill>
                  <a:srgbClr val="FFC000"/>
                </a:solidFill>
                <a:effectLst>
                  <a:outerShdw blurRad="38100" dist="38100" dir="2700000" algn="tl">
                    <a:srgbClr val="000000">
                      <a:alpha val="43137"/>
                    </a:srgbClr>
                  </a:outerShdw>
                </a:effectLst>
              </a:rPr>
              <a:t>In these days, Lord, we pray especially for the gift </a:t>
            </a:r>
            <a:r>
              <a:rPr lang="en-IE" sz="1600" dirty="0" smtClean="0">
                <a:solidFill>
                  <a:srgbClr val="FFC000"/>
                </a:solidFill>
                <a:effectLst>
                  <a:outerShdw blurRad="38100" dist="38100" dir="2700000" algn="tl">
                    <a:srgbClr val="000000">
                      <a:alpha val="43137"/>
                    </a:srgbClr>
                  </a:outerShdw>
                </a:effectLst>
              </a:rPr>
              <a:t>of </a:t>
            </a:r>
            <a:r>
              <a:rPr lang="en-IE" sz="1600" dirty="0">
                <a:solidFill>
                  <a:srgbClr val="FFC000"/>
                </a:solidFill>
                <a:effectLst>
                  <a:outerShdw blurRad="38100" dist="38100" dir="2700000" algn="tl">
                    <a:srgbClr val="000000">
                      <a:alpha val="43137"/>
                    </a:srgbClr>
                  </a:outerShdw>
                </a:effectLst>
              </a:rPr>
              <a:t>your peace and healing </a:t>
            </a:r>
            <a:r>
              <a:rPr lang="en-IE" sz="1600" dirty="0" smtClean="0">
                <a:solidFill>
                  <a:srgbClr val="FFC000"/>
                </a:solidFill>
                <a:effectLst>
                  <a:outerShdw blurRad="38100" dist="38100" dir="2700000" algn="tl">
                    <a:srgbClr val="000000">
                      <a:alpha val="43137"/>
                    </a:srgbClr>
                  </a:outerShdw>
                </a:effectLst>
              </a:rPr>
              <a:t>for </a:t>
            </a:r>
            <a:r>
              <a:rPr lang="en-IE" sz="1600" dirty="0">
                <a:solidFill>
                  <a:srgbClr val="FFC000"/>
                </a:solidFill>
                <a:effectLst>
                  <a:outerShdw blurRad="38100" dist="38100" dir="2700000" algn="tl">
                    <a:srgbClr val="000000">
                      <a:alpha val="43137"/>
                    </a:srgbClr>
                  </a:outerShdw>
                </a:effectLst>
              </a:rPr>
              <a:t>ourselves and for the whole world.</a:t>
            </a:r>
          </a:p>
          <a:p>
            <a:pPr>
              <a:lnSpc>
                <a:spcPct val="114000"/>
              </a:lnSpc>
            </a:pPr>
            <a:r>
              <a:rPr lang="en-IE" sz="1600" dirty="0" smtClean="0">
                <a:solidFill>
                  <a:srgbClr val="FFC000"/>
                </a:solidFill>
                <a:effectLst>
                  <a:outerShdw blurRad="38100" dist="38100" dir="2700000" algn="tl">
                    <a:srgbClr val="000000">
                      <a:alpha val="43137"/>
                    </a:srgbClr>
                  </a:outerShdw>
                </a:effectLst>
              </a:rPr>
              <a:t>Sometimes</a:t>
            </a:r>
            <a:r>
              <a:rPr lang="en-IE" sz="1600" dirty="0">
                <a:solidFill>
                  <a:srgbClr val="FFC000"/>
                </a:solidFill>
                <a:effectLst>
                  <a:outerShdw blurRad="38100" dist="38100" dir="2700000" algn="tl">
                    <a:srgbClr val="000000">
                      <a:alpha val="43137"/>
                    </a:srgbClr>
                  </a:outerShdw>
                </a:effectLst>
              </a:rPr>
              <a:t>, we cannot find the words </a:t>
            </a:r>
            <a:r>
              <a:rPr lang="en-IE" sz="1600" dirty="0" smtClean="0">
                <a:solidFill>
                  <a:srgbClr val="FFC000"/>
                </a:solidFill>
                <a:effectLst>
                  <a:outerShdw blurRad="38100" dist="38100" dir="2700000" algn="tl">
                    <a:srgbClr val="000000">
                      <a:alpha val="43137"/>
                    </a:srgbClr>
                  </a:outerShdw>
                </a:effectLst>
              </a:rPr>
              <a:t>for </a:t>
            </a:r>
            <a:r>
              <a:rPr lang="en-IE" sz="1600" dirty="0">
                <a:solidFill>
                  <a:srgbClr val="FFC000"/>
                </a:solidFill>
                <a:effectLst>
                  <a:outerShdw blurRad="38100" dist="38100" dir="2700000" algn="tl">
                    <a:srgbClr val="000000">
                      <a:alpha val="43137"/>
                    </a:srgbClr>
                  </a:outerShdw>
                </a:effectLst>
              </a:rPr>
              <a:t>the prayers we want to make, </a:t>
            </a:r>
          </a:p>
          <a:p>
            <a:pPr>
              <a:lnSpc>
                <a:spcPct val="114000"/>
              </a:lnSpc>
            </a:pPr>
            <a:r>
              <a:rPr lang="en-IE" sz="1600" dirty="0">
                <a:solidFill>
                  <a:srgbClr val="FFC000"/>
                </a:solidFill>
                <a:effectLst>
                  <a:outerShdw blurRad="38100" dist="38100" dir="2700000" algn="tl">
                    <a:srgbClr val="000000">
                      <a:alpha val="43137"/>
                    </a:srgbClr>
                  </a:outerShdw>
                </a:effectLst>
              </a:rPr>
              <a:t>but we know that you understand what we want to say anyway</a:t>
            </a:r>
            <a:r>
              <a:rPr lang="en-IE" sz="1600" dirty="0" smtClean="0">
                <a:solidFill>
                  <a:srgbClr val="FFC000"/>
                </a:solidFill>
                <a:effectLst>
                  <a:outerShdw blurRad="38100" dist="38100" dir="2700000" algn="tl">
                    <a:srgbClr val="000000">
                      <a:alpha val="43137"/>
                    </a:srgbClr>
                  </a:outerShdw>
                </a:effectLst>
              </a:rPr>
              <a:t>.</a:t>
            </a:r>
            <a:endParaRPr lang="en-IE" sz="1600" dirty="0">
              <a:solidFill>
                <a:srgbClr val="FFC000"/>
              </a:solidFill>
              <a:effectLst>
                <a:outerShdw blurRad="38100" dist="38100" dir="2700000" algn="tl">
                  <a:srgbClr val="000000">
                    <a:alpha val="43137"/>
                  </a:srgbClr>
                </a:outerShdw>
              </a:effectLst>
            </a:endParaRPr>
          </a:p>
          <a:p>
            <a:pPr>
              <a:lnSpc>
                <a:spcPct val="114000"/>
              </a:lnSpc>
            </a:pPr>
            <a:r>
              <a:rPr lang="en-IE" sz="1600" dirty="0">
                <a:solidFill>
                  <a:srgbClr val="FFC000"/>
                </a:solidFill>
                <a:effectLst>
                  <a:outerShdw blurRad="38100" dist="38100" dir="2700000" algn="tl">
                    <a:srgbClr val="000000">
                      <a:alpha val="43137"/>
                    </a:srgbClr>
                  </a:outerShdw>
                </a:effectLst>
              </a:rPr>
              <a:t>Calm us if feel </a:t>
            </a:r>
            <a:r>
              <a:rPr lang="en-IE" sz="1600" dirty="0" smtClean="0">
                <a:solidFill>
                  <a:srgbClr val="FFC000"/>
                </a:solidFill>
                <a:effectLst>
                  <a:outerShdw blurRad="38100" dist="38100" dir="2700000" algn="tl">
                    <a:srgbClr val="000000">
                      <a:alpha val="43137"/>
                    </a:srgbClr>
                  </a:outerShdw>
                </a:effectLst>
              </a:rPr>
              <a:t>anxious, support </a:t>
            </a:r>
            <a:r>
              <a:rPr lang="en-IE" sz="1600" dirty="0">
                <a:solidFill>
                  <a:srgbClr val="FFC000"/>
                </a:solidFill>
                <a:effectLst>
                  <a:outerShdw blurRad="38100" dist="38100" dir="2700000" algn="tl">
                    <a:srgbClr val="000000">
                      <a:alpha val="43137"/>
                    </a:srgbClr>
                  </a:outerShdw>
                </a:effectLst>
              </a:rPr>
              <a:t>us if we feel </a:t>
            </a:r>
            <a:r>
              <a:rPr lang="en-IE" sz="1600" dirty="0" smtClean="0">
                <a:solidFill>
                  <a:srgbClr val="FFC000"/>
                </a:solidFill>
                <a:effectLst>
                  <a:outerShdw blurRad="38100" dist="38100" dir="2700000" algn="tl">
                    <a:srgbClr val="000000">
                      <a:alpha val="43137"/>
                    </a:srgbClr>
                  </a:outerShdw>
                </a:effectLst>
              </a:rPr>
              <a:t>confused, comfort </a:t>
            </a:r>
            <a:r>
              <a:rPr lang="en-IE" sz="1600" dirty="0">
                <a:solidFill>
                  <a:srgbClr val="FFC000"/>
                </a:solidFill>
                <a:effectLst>
                  <a:outerShdw blurRad="38100" dist="38100" dir="2700000" algn="tl">
                    <a:srgbClr val="000000">
                      <a:alpha val="43137"/>
                    </a:srgbClr>
                  </a:outerShdw>
                </a:effectLst>
              </a:rPr>
              <a:t>us if we feel </a:t>
            </a:r>
            <a:r>
              <a:rPr lang="en-IE" sz="1600" dirty="0" smtClean="0">
                <a:solidFill>
                  <a:srgbClr val="FFC000"/>
                </a:solidFill>
                <a:effectLst>
                  <a:outerShdw blurRad="38100" dist="38100" dir="2700000" algn="tl">
                    <a:srgbClr val="000000">
                      <a:alpha val="43137"/>
                    </a:srgbClr>
                  </a:outerShdw>
                </a:effectLst>
              </a:rPr>
              <a:t>sad, and </a:t>
            </a:r>
            <a:r>
              <a:rPr lang="en-IE" sz="1600" dirty="0">
                <a:solidFill>
                  <a:srgbClr val="FFC000"/>
                </a:solidFill>
                <a:effectLst>
                  <a:outerShdw blurRad="38100" dist="38100" dir="2700000" algn="tl">
                    <a:srgbClr val="000000">
                      <a:alpha val="43137"/>
                    </a:srgbClr>
                  </a:outerShdw>
                </a:effectLst>
              </a:rPr>
              <a:t>help us all to be people of great hope, </a:t>
            </a:r>
            <a:r>
              <a:rPr lang="en-IE" sz="1600" dirty="0" smtClean="0">
                <a:solidFill>
                  <a:srgbClr val="FFC000"/>
                </a:solidFill>
                <a:effectLst>
                  <a:outerShdw blurRad="38100" dist="38100" dir="2700000" algn="tl">
                    <a:srgbClr val="000000">
                      <a:alpha val="43137"/>
                    </a:srgbClr>
                  </a:outerShdw>
                </a:effectLst>
              </a:rPr>
              <a:t> trusting </a:t>
            </a:r>
            <a:r>
              <a:rPr lang="en-IE" sz="1600" dirty="0">
                <a:solidFill>
                  <a:srgbClr val="FFC000"/>
                </a:solidFill>
                <a:effectLst>
                  <a:outerShdw blurRad="38100" dist="38100" dir="2700000" algn="tl">
                    <a:srgbClr val="000000">
                      <a:alpha val="43137"/>
                    </a:srgbClr>
                  </a:outerShdw>
                </a:effectLst>
              </a:rPr>
              <a:t>in your faithful </a:t>
            </a:r>
            <a:r>
              <a:rPr lang="en-IE" sz="1600" dirty="0" smtClean="0">
                <a:solidFill>
                  <a:srgbClr val="FFC000"/>
                </a:solidFill>
                <a:effectLst>
                  <a:outerShdw blurRad="38100" dist="38100" dir="2700000" algn="tl">
                    <a:srgbClr val="000000">
                      <a:alpha val="43137"/>
                    </a:srgbClr>
                  </a:outerShdw>
                </a:effectLst>
              </a:rPr>
              <a:t>love. We </a:t>
            </a:r>
            <a:r>
              <a:rPr lang="en-IE" sz="1600" dirty="0">
                <a:solidFill>
                  <a:srgbClr val="FFC000"/>
                </a:solidFill>
                <a:effectLst>
                  <a:outerShdw blurRad="38100" dist="38100" dir="2700000" algn="tl">
                    <a:srgbClr val="000000">
                      <a:alpha val="43137"/>
                    </a:srgbClr>
                  </a:outerShdw>
                </a:effectLst>
              </a:rPr>
              <a:t>make this prayer in your name, risen Jesus.  </a:t>
            </a:r>
            <a:r>
              <a:rPr lang="en-IE" sz="1600" dirty="0" smtClean="0">
                <a:solidFill>
                  <a:srgbClr val="FFC000"/>
                </a:solidFill>
                <a:effectLst>
                  <a:outerShdw blurRad="38100" dist="38100" dir="2700000" algn="tl">
                    <a:srgbClr val="000000">
                      <a:alpha val="43137"/>
                    </a:srgbClr>
                  </a:outerShdw>
                </a:effectLst>
              </a:rPr>
              <a:t> Amen</a:t>
            </a:r>
            <a:r>
              <a:rPr lang="en-IE" sz="1600" dirty="0">
                <a:solidFill>
                  <a:srgbClr val="FFC00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177516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descr="opportunity-ahead - Scuttlebutt Sailing News">
            <a:extLst>
              <a:ext uri="{FF2B5EF4-FFF2-40B4-BE49-F238E27FC236}">
                <a16:creationId xmlns:a16="http://schemas.microsoft.com/office/drawing/2014/main" id="{620C58D5-5E14-4E2F-A95B-992FEE4365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158"/>
          <a:stretch/>
        </p:blipFill>
        <p:spPr bwMode="auto">
          <a:xfrm>
            <a:off x="6833988" y="1288095"/>
            <a:ext cx="5233576" cy="44071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TextBox 6">
            <a:extLst>
              <a:ext uri="{FF2B5EF4-FFF2-40B4-BE49-F238E27FC236}">
                <a16:creationId xmlns:a16="http://schemas.microsoft.com/office/drawing/2014/main" id="{6F0E13DD-54A5-49A1-B117-EDEF3499358B}"/>
              </a:ext>
            </a:extLst>
          </p:cNvPr>
          <p:cNvSpPr txBox="1"/>
          <p:nvPr/>
        </p:nvSpPr>
        <p:spPr>
          <a:xfrm>
            <a:off x="178207" y="563911"/>
            <a:ext cx="6851684" cy="5416868"/>
          </a:xfrm>
          <a:prstGeom prst="rect">
            <a:avLst/>
          </a:prstGeom>
          <a:noFill/>
        </p:spPr>
        <p:txBody>
          <a:bodyPr wrap="none" rtlCol="0">
            <a:spAutoFit/>
          </a:bodyPr>
          <a:lstStyle/>
          <a:p>
            <a:pPr marL="0" marR="0">
              <a:spcBef>
                <a:spcPts val="0"/>
              </a:spcBef>
              <a:spcAft>
                <a:spcPts val="0"/>
              </a:spcAft>
            </a:pPr>
            <a:r>
              <a:rPr lang="en-GB" sz="2800" dirty="0">
                <a:effectLst/>
                <a:latin typeface="Maiandra GD" panose="020E0502030308020204" pitchFamily="34" charset="0"/>
                <a:ea typeface="Times New Roman" panose="02020603050405020304" pitchFamily="18" charset="0"/>
              </a:rPr>
              <a:t>Dear Lord,</a:t>
            </a:r>
            <a:endParaRPr lang="en-US" sz="2800" dirty="0">
              <a:effectLst/>
              <a:latin typeface="Maiandra GD" panose="020E0502030308020204" pitchFamily="34" charset="0"/>
              <a:ea typeface="Times New Roman" panose="02020603050405020304" pitchFamily="18" charset="0"/>
            </a:endParaRPr>
          </a:p>
          <a:p>
            <a:pPr marL="0" marR="0" algn="ctr">
              <a:spcBef>
                <a:spcPts val="0"/>
              </a:spcBef>
              <a:spcAft>
                <a:spcPts val="0"/>
              </a:spcAft>
            </a:pPr>
            <a:r>
              <a:rPr lang="en-GB" sz="2800" dirty="0">
                <a:effectLst/>
                <a:latin typeface="Maiandra GD" panose="020E0502030308020204" pitchFamily="34" charset="0"/>
                <a:ea typeface="Times New Roman" panose="02020603050405020304" pitchFamily="18" charset="0"/>
              </a:rPr>
              <a:t>don’t let me miss any opportunities today:</a:t>
            </a:r>
            <a:endParaRPr lang="en-US" sz="2800" dirty="0">
              <a:effectLst/>
              <a:latin typeface="Maiandra GD" panose="020E0502030308020204" pitchFamily="34" charset="0"/>
              <a:ea typeface="Times New Roman" panose="02020603050405020304" pitchFamily="18" charset="0"/>
            </a:endParaRPr>
          </a:p>
          <a:p>
            <a:pPr marL="0" marR="0" algn="ctr">
              <a:spcBef>
                <a:spcPts val="0"/>
              </a:spcBef>
              <a:spcAft>
                <a:spcPts val="0"/>
              </a:spcAft>
            </a:pPr>
            <a:r>
              <a:rPr lang="en-GB" sz="2800" dirty="0">
                <a:effectLst/>
                <a:latin typeface="Maiandra GD" panose="020E0502030308020204" pitchFamily="34" charset="0"/>
                <a:ea typeface="Times New Roman" panose="02020603050405020304" pitchFamily="18" charset="0"/>
              </a:rPr>
              <a:t>Any opportunity to learn something new.</a:t>
            </a:r>
            <a:endParaRPr lang="en-US" sz="2800" dirty="0">
              <a:effectLst/>
              <a:latin typeface="Maiandra GD" panose="020E0502030308020204" pitchFamily="34" charset="0"/>
              <a:ea typeface="Times New Roman" panose="02020603050405020304" pitchFamily="18" charset="0"/>
            </a:endParaRPr>
          </a:p>
          <a:p>
            <a:pPr marL="0" marR="0" algn="ctr">
              <a:spcBef>
                <a:spcPts val="0"/>
              </a:spcBef>
              <a:spcAft>
                <a:spcPts val="0"/>
              </a:spcAft>
            </a:pPr>
            <a:r>
              <a:rPr lang="en-GB" sz="2800" dirty="0">
                <a:latin typeface="Maiandra GD" panose="020E0502030308020204" pitchFamily="34" charset="0"/>
                <a:ea typeface="Times New Roman" panose="02020603050405020304" pitchFamily="18" charset="0"/>
              </a:rPr>
              <a:t>A</a:t>
            </a:r>
            <a:r>
              <a:rPr lang="en-GB" sz="2800" dirty="0">
                <a:effectLst/>
                <a:latin typeface="Maiandra GD" panose="020E0502030308020204" pitchFamily="34" charset="0"/>
                <a:ea typeface="Times New Roman" panose="02020603050405020304" pitchFamily="18" charset="0"/>
              </a:rPr>
              <a:t>ny opportunity to help </a:t>
            </a:r>
          </a:p>
          <a:p>
            <a:pPr marL="0" marR="0" algn="ctr">
              <a:spcBef>
                <a:spcPts val="0"/>
              </a:spcBef>
              <a:spcAft>
                <a:spcPts val="0"/>
              </a:spcAft>
            </a:pPr>
            <a:r>
              <a:rPr lang="en-GB" sz="2800" dirty="0">
                <a:effectLst/>
                <a:latin typeface="Maiandra GD" panose="020E0502030308020204" pitchFamily="34" charset="0"/>
                <a:ea typeface="Times New Roman" panose="02020603050405020304" pitchFamily="18" charset="0"/>
              </a:rPr>
              <a:t>someone in difficulty.</a:t>
            </a:r>
            <a:endParaRPr lang="en-US" sz="2800" dirty="0">
              <a:effectLst/>
              <a:latin typeface="Maiandra GD" panose="020E0502030308020204" pitchFamily="34" charset="0"/>
              <a:ea typeface="Times New Roman" panose="02020603050405020304" pitchFamily="18" charset="0"/>
            </a:endParaRPr>
          </a:p>
          <a:p>
            <a:pPr marL="0" marR="0" algn="ctr">
              <a:spcBef>
                <a:spcPts val="0"/>
              </a:spcBef>
              <a:spcAft>
                <a:spcPts val="0"/>
              </a:spcAft>
            </a:pPr>
            <a:r>
              <a:rPr lang="en-GB" sz="2800" dirty="0">
                <a:latin typeface="Maiandra GD" panose="020E0502030308020204" pitchFamily="34" charset="0"/>
                <a:ea typeface="Times New Roman" panose="02020603050405020304" pitchFamily="18" charset="0"/>
              </a:rPr>
              <a:t>A</a:t>
            </a:r>
            <a:r>
              <a:rPr lang="en-GB" sz="2800" dirty="0">
                <a:effectLst/>
                <a:latin typeface="Maiandra GD" panose="020E0502030308020204" pitchFamily="34" charset="0"/>
                <a:ea typeface="Times New Roman" panose="02020603050405020304" pitchFamily="18" charset="0"/>
              </a:rPr>
              <a:t>ny opportunity to show those who </a:t>
            </a:r>
          </a:p>
          <a:p>
            <a:pPr marL="0" marR="0" algn="ctr">
              <a:spcBef>
                <a:spcPts val="0"/>
              </a:spcBef>
              <a:spcAft>
                <a:spcPts val="0"/>
              </a:spcAft>
            </a:pPr>
            <a:r>
              <a:rPr lang="en-GB" sz="2800" dirty="0">
                <a:effectLst/>
                <a:latin typeface="Maiandra GD" panose="020E0502030308020204" pitchFamily="34" charset="0"/>
                <a:ea typeface="Times New Roman" panose="02020603050405020304" pitchFamily="18" charset="0"/>
              </a:rPr>
              <a:t>love me that I love them too.  </a:t>
            </a:r>
          </a:p>
          <a:p>
            <a:pPr marL="0" marR="0" algn="ctr">
              <a:spcBef>
                <a:spcPts val="0"/>
              </a:spcBef>
              <a:spcAft>
                <a:spcPts val="0"/>
              </a:spcAft>
            </a:pPr>
            <a:r>
              <a:rPr lang="en-GB" sz="2800" dirty="0">
                <a:effectLst/>
                <a:latin typeface="Maiandra GD" panose="020E0502030308020204" pitchFamily="34" charset="0"/>
                <a:ea typeface="Times New Roman" panose="02020603050405020304" pitchFamily="18" charset="0"/>
              </a:rPr>
              <a:t>Don’t let me miss</a:t>
            </a:r>
            <a:r>
              <a:rPr lang="en-US" sz="2800" dirty="0">
                <a:latin typeface="Maiandra GD" panose="020E0502030308020204" pitchFamily="34" charset="0"/>
                <a:ea typeface="Times New Roman" panose="02020603050405020304" pitchFamily="18" charset="0"/>
              </a:rPr>
              <a:t> </a:t>
            </a:r>
            <a:r>
              <a:rPr lang="en-GB" sz="2800" dirty="0">
                <a:effectLst/>
                <a:latin typeface="Maiandra GD" panose="020E0502030308020204" pitchFamily="34" charset="0"/>
                <a:ea typeface="Times New Roman" panose="02020603050405020304" pitchFamily="18" charset="0"/>
              </a:rPr>
              <a:t>any opportunity </a:t>
            </a:r>
          </a:p>
          <a:p>
            <a:pPr marL="0" marR="0" algn="ctr">
              <a:spcBef>
                <a:spcPts val="0"/>
              </a:spcBef>
              <a:spcAft>
                <a:spcPts val="0"/>
              </a:spcAft>
            </a:pPr>
            <a:r>
              <a:rPr lang="en-GB" sz="2800" dirty="0">
                <a:effectLst/>
                <a:latin typeface="Maiandra GD" panose="020E0502030308020204" pitchFamily="34" charset="0"/>
                <a:ea typeface="Times New Roman" panose="02020603050405020304" pitchFamily="18" charset="0"/>
              </a:rPr>
              <a:t>to make myself a little better and a </a:t>
            </a:r>
          </a:p>
          <a:p>
            <a:pPr marL="0" marR="0" algn="ctr">
              <a:spcBef>
                <a:spcPts val="0"/>
              </a:spcBef>
              <a:spcAft>
                <a:spcPts val="0"/>
              </a:spcAft>
            </a:pPr>
            <a:r>
              <a:rPr lang="en-GB" sz="2800" dirty="0">
                <a:effectLst/>
                <a:latin typeface="Maiandra GD" panose="020E0502030308020204" pitchFamily="34" charset="0"/>
                <a:ea typeface="Times New Roman" panose="02020603050405020304" pitchFamily="18" charset="0"/>
              </a:rPr>
              <a:t>little wiser than I was yesterday.</a:t>
            </a:r>
          </a:p>
          <a:p>
            <a:pPr marL="0" marR="0">
              <a:spcBef>
                <a:spcPts val="0"/>
              </a:spcBef>
              <a:spcAft>
                <a:spcPts val="0"/>
              </a:spcAft>
            </a:pPr>
            <a:endParaRPr lang="en-GB" sz="2800" dirty="0">
              <a:latin typeface="Maiandra GD" panose="020E0502030308020204" pitchFamily="34" charset="0"/>
              <a:ea typeface="Times New Roman" panose="02020603050405020304" pitchFamily="18" charset="0"/>
            </a:endParaRPr>
          </a:p>
          <a:p>
            <a:pPr marL="0" marR="0">
              <a:spcBef>
                <a:spcPts val="0"/>
              </a:spcBef>
              <a:spcAft>
                <a:spcPts val="0"/>
              </a:spcAft>
            </a:pPr>
            <a:r>
              <a:rPr lang="en-GB" sz="2000" dirty="0">
                <a:effectLst/>
                <a:latin typeface="Maiandra GD" panose="020E0502030308020204" pitchFamily="34" charset="0"/>
                <a:ea typeface="Times New Roman" panose="02020603050405020304" pitchFamily="18" charset="0"/>
              </a:rPr>
              <a:t>                                          Amen!</a:t>
            </a:r>
            <a:endParaRPr lang="en-US" sz="2000" dirty="0">
              <a:effectLst/>
              <a:latin typeface="Maiandra GD" panose="020E0502030308020204" pitchFamily="34" charset="0"/>
              <a:ea typeface="Times New Roman" panose="02020603050405020304" pitchFamily="18" charset="0"/>
            </a:endParaRPr>
          </a:p>
          <a:p>
            <a:endParaRPr lang="en-US" dirty="0"/>
          </a:p>
        </p:txBody>
      </p:sp>
      <p:sp>
        <p:nvSpPr>
          <p:cNvPr id="10" name="TextBox 9">
            <a:extLst>
              <a:ext uri="{FF2B5EF4-FFF2-40B4-BE49-F238E27FC236}">
                <a16:creationId xmlns:a16="http://schemas.microsoft.com/office/drawing/2014/main" id="{3C46AC06-3EFD-465B-9084-236BB67CF22E}"/>
              </a:ext>
            </a:extLst>
          </p:cNvPr>
          <p:cNvSpPr txBox="1"/>
          <p:nvPr/>
        </p:nvSpPr>
        <p:spPr>
          <a:xfrm>
            <a:off x="9020263" y="313341"/>
            <a:ext cx="6094602" cy="461665"/>
          </a:xfrm>
          <a:prstGeom prst="rect">
            <a:avLst/>
          </a:prstGeom>
          <a:noFill/>
        </p:spPr>
        <p:txBody>
          <a:bodyPr wrap="square">
            <a:spAutoFit/>
          </a:bodyPr>
          <a:lstStyle/>
          <a:p>
            <a:pPr marL="0" marR="0">
              <a:spcBef>
                <a:spcPts val="0"/>
              </a:spcBef>
              <a:spcAft>
                <a:spcPts val="0"/>
              </a:spcAft>
            </a:pPr>
            <a:r>
              <a:rPr lang="en-GB" sz="2400" u="sng" dirty="0">
                <a:effectLst/>
                <a:ea typeface="Times New Roman" panose="02020603050405020304" pitchFamily="18" charset="0"/>
              </a:rPr>
              <a:t>Monday 19th</a:t>
            </a:r>
            <a:endParaRPr lang="en-US" sz="2400" u="sng" dirty="0">
              <a:effectLst/>
              <a:ea typeface="Times New Roman" panose="02020603050405020304" pitchFamily="18" charset="0"/>
            </a:endParaRPr>
          </a:p>
        </p:txBody>
      </p:sp>
      <p:sp>
        <p:nvSpPr>
          <p:cNvPr id="3" name="TextBox 2"/>
          <p:cNvSpPr txBox="1"/>
          <p:nvPr/>
        </p:nvSpPr>
        <p:spPr>
          <a:xfrm>
            <a:off x="403413" y="6234780"/>
            <a:ext cx="11497234" cy="400110"/>
          </a:xfrm>
          <a:prstGeom prst="rect">
            <a:avLst/>
          </a:prstGeom>
          <a:noFill/>
        </p:spPr>
        <p:txBody>
          <a:bodyPr wrap="square" rtlCol="0">
            <a:spAutoFit/>
          </a:bodyPr>
          <a:lstStyle/>
          <a:p>
            <a:pPr algn="r"/>
            <a:r>
              <a:rPr lang="en-GB" sz="2000" b="1" dirty="0" smtClean="0">
                <a:solidFill>
                  <a:srgbClr val="FFC000"/>
                </a:solidFill>
                <a:latin typeface="Maiandra GD" panose="020E0502030308020204" pitchFamily="34" charset="0"/>
              </a:rPr>
              <a:t>Let’s keep in our prayers as well the pupils of year 11  and 13 as they start this time of assessments.</a:t>
            </a:r>
            <a:endParaRPr lang="en-US" sz="2000" b="1" dirty="0">
              <a:solidFill>
                <a:srgbClr val="FFC000"/>
              </a:solidFill>
              <a:latin typeface="Maiandra GD" panose="020E0502030308020204" pitchFamily="34" charset="0"/>
            </a:endParaRPr>
          </a:p>
        </p:txBody>
      </p:sp>
    </p:spTree>
    <p:extLst>
      <p:ext uri="{BB962C8B-B14F-4D97-AF65-F5344CB8AC3E}">
        <p14:creationId xmlns:p14="http://schemas.microsoft.com/office/powerpoint/2010/main" val="3584249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F9E29F-CCB9-47A1-B573-DF5634777CFD}"/>
              </a:ext>
            </a:extLst>
          </p:cNvPr>
          <p:cNvSpPr>
            <a:spLocks noGrp="1"/>
          </p:cNvSpPr>
          <p:nvPr>
            <p:ph idx="1"/>
          </p:nvPr>
        </p:nvSpPr>
        <p:spPr>
          <a:xfrm>
            <a:off x="190500" y="156869"/>
            <a:ext cx="7882346" cy="1985440"/>
          </a:xfrm>
        </p:spPr>
        <p:txBody>
          <a:bodyPr>
            <a:noAutofit/>
          </a:bodyPr>
          <a:lstStyle/>
          <a:p>
            <a:pPr marL="0" indent="0">
              <a:lnSpc>
                <a:spcPct val="114000"/>
              </a:lnSpc>
              <a:spcBef>
                <a:spcPts val="0"/>
              </a:spcBef>
              <a:buNone/>
            </a:pPr>
            <a:r>
              <a:rPr lang="en-IE" dirty="0">
                <a:solidFill>
                  <a:schemeClr val="tx2"/>
                </a:solidFill>
              </a:rPr>
              <a:t>Life can seem very difficult at the moment but even in these difficult times, </a:t>
            </a:r>
            <a:r>
              <a:rPr lang="en-IE" dirty="0" smtClean="0">
                <a:solidFill>
                  <a:schemeClr val="tx2"/>
                </a:solidFill>
              </a:rPr>
              <a:t>there </a:t>
            </a:r>
            <a:r>
              <a:rPr lang="en-IE" dirty="0">
                <a:solidFill>
                  <a:schemeClr val="tx2"/>
                </a:solidFill>
              </a:rPr>
              <a:t>are signs of hope all around us.  </a:t>
            </a:r>
          </a:p>
          <a:p>
            <a:pPr marL="0" indent="0">
              <a:lnSpc>
                <a:spcPct val="114000"/>
              </a:lnSpc>
              <a:spcBef>
                <a:spcPts val="0"/>
              </a:spcBef>
              <a:buNone/>
            </a:pPr>
            <a:r>
              <a:rPr lang="en-IE" dirty="0">
                <a:solidFill>
                  <a:schemeClr val="tx2"/>
                </a:solidFill>
              </a:rPr>
              <a:t>Can you think of any signs of hope which you have seen </a:t>
            </a:r>
          </a:p>
          <a:p>
            <a:pPr marL="0" indent="0">
              <a:lnSpc>
                <a:spcPct val="114000"/>
              </a:lnSpc>
              <a:spcBef>
                <a:spcPts val="0"/>
              </a:spcBef>
              <a:buNone/>
            </a:pPr>
            <a:r>
              <a:rPr lang="en-IE" dirty="0">
                <a:solidFill>
                  <a:schemeClr val="tx2"/>
                </a:solidFill>
              </a:rPr>
              <a:t>over the last couple of weeks</a:t>
            </a:r>
            <a:r>
              <a:rPr lang="en-IE" dirty="0" smtClean="0">
                <a:solidFill>
                  <a:schemeClr val="tx2"/>
                </a:solidFill>
              </a:rPr>
              <a:t>?</a:t>
            </a:r>
          </a:p>
          <a:p>
            <a:pPr marL="0" indent="0">
              <a:lnSpc>
                <a:spcPct val="114000"/>
              </a:lnSpc>
              <a:spcBef>
                <a:spcPts val="0"/>
              </a:spcBef>
              <a:buNone/>
            </a:pPr>
            <a:r>
              <a:rPr lang="en-IE" dirty="0">
                <a:solidFill>
                  <a:schemeClr val="tx2"/>
                </a:solidFill>
              </a:rPr>
              <a:t>You might like to think of these as signs of hope:</a:t>
            </a:r>
          </a:p>
          <a:p>
            <a:pPr marL="0" indent="0">
              <a:lnSpc>
                <a:spcPct val="114000"/>
              </a:lnSpc>
              <a:spcBef>
                <a:spcPts val="0"/>
              </a:spcBef>
              <a:buNone/>
            </a:pPr>
            <a:endParaRPr lang="en-IE" dirty="0"/>
          </a:p>
          <a:p>
            <a:pPr marL="0" indent="0">
              <a:lnSpc>
                <a:spcPct val="114000"/>
              </a:lnSpc>
              <a:spcBef>
                <a:spcPts val="0"/>
              </a:spcBef>
              <a:buNone/>
            </a:pPr>
            <a:endParaRPr lang="en-IE" sz="2200" dirty="0"/>
          </a:p>
          <a:p>
            <a:pPr marL="0" indent="0">
              <a:buNone/>
            </a:pPr>
            <a:endParaRPr lang="en-IE" sz="2200" dirty="0"/>
          </a:p>
          <a:p>
            <a:pPr marL="0" indent="0">
              <a:buNone/>
            </a:pPr>
            <a:endParaRPr lang="en-IE" sz="2200" dirty="0"/>
          </a:p>
          <a:p>
            <a:pPr marL="0" indent="0">
              <a:buNone/>
            </a:pPr>
            <a:endParaRPr lang="en-IE" sz="2200" dirty="0"/>
          </a:p>
          <a:p>
            <a:pPr marL="0" indent="0">
              <a:buNone/>
            </a:pPr>
            <a:endParaRPr lang="en-IE" sz="2200" dirty="0"/>
          </a:p>
          <a:p>
            <a:pPr marL="0" indent="0">
              <a:buNone/>
            </a:pPr>
            <a:endParaRPr lang="en-IE" sz="2200" dirty="0"/>
          </a:p>
          <a:p>
            <a:pPr marL="0" indent="0">
              <a:buNone/>
            </a:pPr>
            <a:endParaRPr lang="en-IE" sz="2200" dirty="0"/>
          </a:p>
          <a:p>
            <a:pPr marL="0" indent="0">
              <a:buNone/>
            </a:pPr>
            <a:endParaRPr lang="en-IE" sz="2200" dirty="0"/>
          </a:p>
          <a:p>
            <a:pPr marL="0" indent="0">
              <a:buNone/>
            </a:pPr>
            <a:endParaRPr lang="en-IE" sz="2200" dirty="0"/>
          </a:p>
        </p:txBody>
      </p:sp>
      <p:pic>
        <p:nvPicPr>
          <p:cNvPr id="6" name="Picture 5">
            <a:extLst>
              <a:ext uri="{FF2B5EF4-FFF2-40B4-BE49-F238E27FC236}">
                <a16:creationId xmlns:a16="http://schemas.microsoft.com/office/drawing/2014/main" id="{E627E94D-56DA-49E7-B2AD-2BAB1A833868}"/>
              </a:ext>
            </a:extLst>
          </p:cNvPr>
          <p:cNvPicPr>
            <a:picLocks noChangeAspect="1"/>
          </p:cNvPicPr>
          <p:nvPr/>
        </p:nvPicPr>
        <p:blipFill rotWithShape="1">
          <a:blip r:embed="rId2">
            <a:extLst>
              <a:ext uri="{28A0092B-C50C-407E-A947-70E740481C1C}">
                <a14:useLocalDpi xmlns:a14="http://schemas.microsoft.com/office/drawing/2010/main" val="0"/>
              </a:ext>
            </a:extLst>
          </a:blip>
          <a:srcRect l="18875"/>
          <a:stretch/>
        </p:blipFill>
        <p:spPr>
          <a:xfrm>
            <a:off x="8031842" y="807134"/>
            <a:ext cx="3915285" cy="2284419"/>
          </a:xfrm>
          <a:prstGeom prst="rect">
            <a:avLst/>
          </a:prstGeom>
        </p:spPr>
      </p:pic>
      <p:pic>
        <p:nvPicPr>
          <p:cNvPr id="14" name="Picture 13">
            <a:extLst>
              <a:ext uri="{FF2B5EF4-FFF2-40B4-BE49-F238E27FC236}">
                <a16:creationId xmlns:a16="http://schemas.microsoft.com/office/drawing/2014/main" id="{59FD258D-A020-4BC3-B993-EBC42D7E64CC}"/>
              </a:ext>
            </a:extLst>
          </p:cNvPr>
          <p:cNvPicPr>
            <a:picLocks noChangeAspect="1"/>
          </p:cNvPicPr>
          <p:nvPr/>
        </p:nvPicPr>
        <p:blipFill rotWithShape="1">
          <a:blip r:embed="rId3">
            <a:extLst>
              <a:ext uri="{28A0092B-C50C-407E-A947-70E740481C1C}">
                <a14:useLocalDpi xmlns:a14="http://schemas.microsoft.com/office/drawing/2010/main" val="0"/>
              </a:ext>
            </a:extLst>
          </a:blip>
          <a:srcRect l="40125" r="5375" b="35150"/>
          <a:stretch/>
        </p:blipFill>
        <p:spPr>
          <a:xfrm>
            <a:off x="2478157" y="2136209"/>
            <a:ext cx="3328087" cy="2633461"/>
          </a:xfrm>
          <a:prstGeom prst="rect">
            <a:avLst/>
          </a:prstGeom>
        </p:spPr>
      </p:pic>
      <p:pic>
        <p:nvPicPr>
          <p:cNvPr id="10" name="Picture 9">
            <a:extLst>
              <a:ext uri="{FF2B5EF4-FFF2-40B4-BE49-F238E27FC236}">
                <a16:creationId xmlns:a16="http://schemas.microsoft.com/office/drawing/2014/main" id="{EAF1AB20-A868-41F8-8E2D-3C83D5DC8E19}"/>
              </a:ext>
            </a:extLst>
          </p:cNvPr>
          <p:cNvPicPr>
            <a:picLocks noChangeAspect="1"/>
          </p:cNvPicPr>
          <p:nvPr/>
        </p:nvPicPr>
        <p:blipFill rotWithShape="1">
          <a:blip r:embed="rId4">
            <a:extLst>
              <a:ext uri="{28A0092B-C50C-407E-A947-70E740481C1C}">
                <a14:useLocalDpi xmlns:a14="http://schemas.microsoft.com/office/drawing/2010/main" val="0"/>
              </a:ext>
            </a:extLst>
          </a:blip>
          <a:srcRect l="39953" r="39954"/>
          <a:stretch/>
        </p:blipFill>
        <p:spPr>
          <a:xfrm>
            <a:off x="5929759" y="2136209"/>
            <a:ext cx="1700440" cy="4132660"/>
          </a:xfrm>
          <a:prstGeom prst="rect">
            <a:avLst/>
          </a:prstGeom>
        </p:spPr>
      </p:pic>
      <p:pic>
        <p:nvPicPr>
          <p:cNvPr id="4" name="Picture 3">
            <a:extLst>
              <a:ext uri="{FF2B5EF4-FFF2-40B4-BE49-F238E27FC236}">
                <a16:creationId xmlns:a16="http://schemas.microsoft.com/office/drawing/2014/main" id="{376C0B28-0AB6-4C5C-B8E2-E82C4AA1747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551" t="23519" r="22223" b="32593"/>
          <a:stretch/>
        </p:blipFill>
        <p:spPr>
          <a:xfrm rot="5400000">
            <a:off x="-88889" y="2406495"/>
            <a:ext cx="2621260" cy="2092887"/>
          </a:xfrm>
          <a:prstGeom prst="rect">
            <a:avLst/>
          </a:prstGeom>
        </p:spPr>
      </p:pic>
      <p:pic>
        <p:nvPicPr>
          <p:cNvPr id="2" name="Picture 1"/>
          <p:cNvPicPr>
            <a:picLocks noChangeAspect="1"/>
          </p:cNvPicPr>
          <p:nvPr/>
        </p:nvPicPr>
        <p:blipFill>
          <a:blip r:embed="rId6"/>
          <a:stretch>
            <a:fillRect/>
          </a:stretch>
        </p:blipFill>
        <p:spPr>
          <a:xfrm>
            <a:off x="7753714" y="4433256"/>
            <a:ext cx="4293926" cy="2272143"/>
          </a:xfrm>
          <a:prstGeom prst="rect">
            <a:avLst/>
          </a:prstGeom>
        </p:spPr>
      </p:pic>
      <p:sp>
        <p:nvSpPr>
          <p:cNvPr id="7" name="TextBox 6"/>
          <p:cNvSpPr txBox="1"/>
          <p:nvPr/>
        </p:nvSpPr>
        <p:spPr>
          <a:xfrm>
            <a:off x="9727929" y="280743"/>
            <a:ext cx="2587201" cy="461665"/>
          </a:xfrm>
          <a:prstGeom prst="rect">
            <a:avLst/>
          </a:prstGeom>
          <a:noFill/>
        </p:spPr>
        <p:txBody>
          <a:bodyPr wrap="square" rtlCol="0">
            <a:spAutoFit/>
          </a:bodyPr>
          <a:lstStyle/>
          <a:p>
            <a:r>
              <a:rPr lang="en-GB" sz="2400" u="sng" dirty="0" smtClean="0">
                <a:solidFill>
                  <a:srgbClr val="FFC000"/>
                </a:solidFill>
              </a:rPr>
              <a:t>Tuesday 20</a:t>
            </a:r>
            <a:r>
              <a:rPr lang="en-GB" sz="2400" u="sng" baseline="30000" dirty="0" smtClean="0">
                <a:solidFill>
                  <a:srgbClr val="FFC000"/>
                </a:solidFill>
              </a:rPr>
              <a:t>th</a:t>
            </a:r>
            <a:endParaRPr lang="en-US" sz="2400" u="sng" dirty="0">
              <a:solidFill>
                <a:srgbClr val="FFC000"/>
              </a:solidFill>
            </a:endParaRPr>
          </a:p>
        </p:txBody>
      </p:sp>
      <p:sp>
        <p:nvSpPr>
          <p:cNvPr id="9" name="TextBox 8"/>
          <p:cNvSpPr txBox="1"/>
          <p:nvPr/>
        </p:nvSpPr>
        <p:spPr>
          <a:xfrm>
            <a:off x="190498" y="5054590"/>
            <a:ext cx="7307581" cy="1495794"/>
          </a:xfrm>
          <a:prstGeom prst="rect">
            <a:avLst/>
          </a:prstGeom>
          <a:noFill/>
        </p:spPr>
        <p:txBody>
          <a:bodyPr wrap="square" rtlCol="0">
            <a:spAutoFit/>
          </a:bodyPr>
          <a:lstStyle/>
          <a:p>
            <a:pPr>
              <a:lnSpc>
                <a:spcPct val="114000"/>
              </a:lnSpc>
            </a:pPr>
            <a:r>
              <a:rPr lang="en-IE" sz="2000" dirty="0">
                <a:solidFill>
                  <a:schemeClr val="tx2"/>
                </a:solidFill>
              </a:rPr>
              <a:t>Loving God, </a:t>
            </a:r>
          </a:p>
          <a:p>
            <a:pPr>
              <a:lnSpc>
                <a:spcPct val="114000"/>
              </a:lnSpc>
            </a:pPr>
            <a:r>
              <a:rPr lang="en-IE" sz="2000" dirty="0">
                <a:solidFill>
                  <a:schemeClr val="tx2"/>
                </a:solidFill>
              </a:rPr>
              <a:t>help us to be people of faith, hope and love. </a:t>
            </a:r>
            <a:r>
              <a:rPr lang="en-IE" sz="2000" dirty="0" smtClean="0">
                <a:solidFill>
                  <a:schemeClr val="tx2"/>
                </a:solidFill>
              </a:rPr>
              <a:t>Strengthen </a:t>
            </a:r>
            <a:r>
              <a:rPr lang="en-IE" sz="2000" dirty="0">
                <a:solidFill>
                  <a:schemeClr val="tx2"/>
                </a:solidFill>
              </a:rPr>
              <a:t>us if things are difficult and, above all, </a:t>
            </a:r>
            <a:r>
              <a:rPr lang="en-IE" sz="2000" dirty="0" smtClean="0">
                <a:solidFill>
                  <a:schemeClr val="tx2"/>
                </a:solidFill>
              </a:rPr>
              <a:t>help </a:t>
            </a:r>
            <a:r>
              <a:rPr lang="en-IE" sz="2000" dirty="0">
                <a:solidFill>
                  <a:schemeClr val="tx2"/>
                </a:solidFill>
              </a:rPr>
              <a:t>us to remember that you are with us </a:t>
            </a:r>
            <a:r>
              <a:rPr lang="en-IE" sz="2000" dirty="0" smtClean="0">
                <a:solidFill>
                  <a:schemeClr val="tx2"/>
                </a:solidFill>
              </a:rPr>
              <a:t>always. Amen</a:t>
            </a:r>
            <a:r>
              <a:rPr lang="en-IE" sz="2000" dirty="0">
                <a:solidFill>
                  <a:schemeClr val="tx2"/>
                </a:solidFill>
              </a:rPr>
              <a:t>.</a:t>
            </a:r>
          </a:p>
        </p:txBody>
      </p:sp>
      <p:sp>
        <p:nvSpPr>
          <p:cNvPr id="11" name="TextBox 10"/>
          <p:cNvSpPr txBox="1"/>
          <p:nvPr/>
        </p:nvSpPr>
        <p:spPr>
          <a:xfrm>
            <a:off x="7106194" y="3029255"/>
            <a:ext cx="5085806" cy="1466299"/>
          </a:xfrm>
          <a:prstGeom prst="rect">
            <a:avLst/>
          </a:prstGeom>
          <a:noFill/>
        </p:spPr>
        <p:txBody>
          <a:bodyPr wrap="square" rtlCol="0">
            <a:spAutoFit/>
          </a:bodyPr>
          <a:lstStyle/>
          <a:p>
            <a:pPr>
              <a:lnSpc>
                <a:spcPct val="124000"/>
              </a:lnSpc>
            </a:pPr>
            <a:r>
              <a:rPr lang="en-IE" dirty="0"/>
              <a:t>Those signs of hope can be for us, signs that God is with </a:t>
            </a:r>
            <a:r>
              <a:rPr lang="en-IE" dirty="0" smtClean="0"/>
              <a:t>us. How </a:t>
            </a:r>
            <a:r>
              <a:rPr lang="en-IE" dirty="0"/>
              <a:t>might you be a sign of hope for someone you are living with today?</a:t>
            </a:r>
          </a:p>
        </p:txBody>
      </p:sp>
    </p:spTree>
    <p:extLst>
      <p:ext uri="{BB962C8B-B14F-4D97-AF65-F5344CB8AC3E}">
        <p14:creationId xmlns:p14="http://schemas.microsoft.com/office/powerpoint/2010/main" val="224111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72924" cy="6858000"/>
          </a:xfrm>
          <a:prstGeom prst="rect">
            <a:avLst/>
          </a:prstGeom>
        </p:spPr>
      </p:pic>
      <p:sp>
        <p:nvSpPr>
          <p:cNvPr id="3" name="TextBox 2">
            <a:extLst>
              <a:ext uri="{FF2B5EF4-FFF2-40B4-BE49-F238E27FC236}">
                <a16:creationId xmlns:a16="http://schemas.microsoft.com/office/drawing/2014/main" id="{11BCA1E8-8CD7-4AF5-84A6-A97FE2A2E756}"/>
              </a:ext>
            </a:extLst>
          </p:cNvPr>
          <p:cNvSpPr txBox="1"/>
          <p:nvPr/>
        </p:nvSpPr>
        <p:spPr>
          <a:xfrm>
            <a:off x="992000" y="342841"/>
            <a:ext cx="2263713" cy="461665"/>
          </a:xfrm>
          <a:prstGeom prst="rect">
            <a:avLst/>
          </a:prstGeom>
          <a:noFill/>
        </p:spPr>
        <p:txBody>
          <a:bodyPr wrap="square">
            <a:spAutoFit/>
          </a:bodyPr>
          <a:lstStyle/>
          <a:p>
            <a:pPr marL="0" marR="0">
              <a:spcBef>
                <a:spcPts val="0"/>
              </a:spcBef>
              <a:spcAft>
                <a:spcPts val="0"/>
              </a:spcAft>
            </a:pPr>
            <a:r>
              <a:rPr lang="en-GB" sz="2400" u="sng" dirty="0">
                <a:ea typeface="Times New Roman" panose="02020603050405020304" pitchFamily="18" charset="0"/>
              </a:rPr>
              <a:t>Tues</a:t>
            </a:r>
            <a:r>
              <a:rPr lang="en-GB" sz="2400" u="sng" dirty="0">
                <a:effectLst/>
                <a:ea typeface="Times New Roman" panose="02020603050405020304" pitchFamily="18" charset="0"/>
              </a:rPr>
              <a:t>day 20th</a:t>
            </a:r>
            <a:endParaRPr lang="en-US" sz="2400" u="sng" dirty="0">
              <a:effectLst/>
              <a:ea typeface="Times New Roman" panose="02020603050405020304" pitchFamily="18" charset="0"/>
            </a:endParaRPr>
          </a:p>
        </p:txBody>
      </p:sp>
      <p:sp>
        <p:nvSpPr>
          <p:cNvPr id="5" name="TextBox 4">
            <a:extLst>
              <a:ext uri="{FF2B5EF4-FFF2-40B4-BE49-F238E27FC236}">
                <a16:creationId xmlns:a16="http://schemas.microsoft.com/office/drawing/2014/main" id="{1D0FB3D8-0327-405B-AAD4-BE775E4F5B7A}"/>
              </a:ext>
            </a:extLst>
          </p:cNvPr>
          <p:cNvSpPr txBox="1"/>
          <p:nvPr/>
        </p:nvSpPr>
        <p:spPr>
          <a:xfrm>
            <a:off x="5637900" y="193188"/>
            <a:ext cx="6535024" cy="4154984"/>
          </a:xfrm>
          <a:prstGeom prst="rect">
            <a:avLst/>
          </a:prstGeom>
          <a:noFill/>
        </p:spPr>
        <p:txBody>
          <a:bodyPr wrap="square">
            <a:spAutoFit/>
          </a:bodyPr>
          <a:lstStyle/>
          <a:p>
            <a:pPr marL="0" marR="0">
              <a:spcBef>
                <a:spcPts val="0"/>
              </a:spcBef>
              <a:spcAft>
                <a:spcPts val="0"/>
              </a:spcAft>
            </a:pPr>
            <a:r>
              <a:rPr lang="en-GB" sz="2000" dirty="0">
                <a:solidFill>
                  <a:schemeClr val="bg1"/>
                </a:solidFill>
                <a:effectLst/>
                <a:latin typeface="Kristen ITC" panose="03050502040202030202" pitchFamily="66" charset="0"/>
                <a:ea typeface="Times New Roman" panose="02020603050405020304" pitchFamily="18" charset="0"/>
              </a:rPr>
              <a:t>Live a little, enjoy life,</a:t>
            </a:r>
            <a:endParaRPr lang="en-US" sz="2000" dirty="0">
              <a:solidFill>
                <a:schemeClr val="bg1"/>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2000" dirty="0">
                <a:solidFill>
                  <a:schemeClr val="bg1"/>
                </a:solidFill>
                <a:effectLst/>
                <a:latin typeface="Kristen ITC" panose="03050502040202030202" pitchFamily="66" charset="0"/>
                <a:ea typeface="Times New Roman" panose="02020603050405020304" pitchFamily="18" charset="0"/>
              </a:rPr>
              <a:t>take time to have fun.</a:t>
            </a:r>
            <a:endParaRPr lang="en-US" sz="2000" dirty="0">
              <a:solidFill>
                <a:schemeClr val="bg1"/>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2000" dirty="0">
                <a:solidFill>
                  <a:schemeClr val="bg1"/>
                </a:solidFill>
                <a:effectLst/>
                <a:latin typeface="Kristen ITC" panose="03050502040202030202" pitchFamily="66" charset="0"/>
                <a:ea typeface="Times New Roman" panose="02020603050405020304" pitchFamily="18" charset="0"/>
              </a:rPr>
              <a:t>God has given us life to live,</a:t>
            </a:r>
            <a:endParaRPr lang="en-US" sz="2000" dirty="0">
              <a:solidFill>
                <a:schemeClr val="bg1"/>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2000" dirty="0">
                <a:solidFill>
                  <a:schemeClr val="bg1"/>
                </a:solidFill>
                <a:effectLst/>
                <a:latin typeface="Kristen ITC" panose="03050502040202030202" pitchFamily="66" charset="0"/>
                <a:ea typeface="Times New Roman" panose="02020603050405020304" pitchFamily="18" charset="0"/>
              </a:rPr>
              <a:t>to grow in ourselves and with others.</a:t>
            </a:r>
            <a:endParaRPr lang="en-US" sz="2000" dirty="0">
              <a:solidFill>
                <a:schemeClr val="bg1"/>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2000" dirty="0">
                <a:solidFill>
                  <a:schemeClr val="bg1"/>
                </a:solidFill>
                <a:effectLst/>
                <a:latin typeface="Kristen ITC" panose="03050502040202030202" pitchFamily="66" charset="0"/>
                <a:ea typeface="Times New Roman" panose="02020603050405020304" pitchFamily="18" charset="0"/>
              </a:rPr>
              <a:t>Go out and give yourself to the world</a:t>
            </a:r>
            <a:endParaRPr lang="en-US" sz="2000" dirty="0">
              <a:solidFill>
                <a:schemeClr val="bg1"/>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2000" dirty="0">
                <a:solidFill>
                  <a:schemeClr val="bg1"/>
                </a:solidFill>
                <a:effectLst/>
                <a:latin typeface="Kristen ITC" panose="03050502040202030202" pitchFamily="66" charset="0"/>
                <a:ea typeface="Times New Roman" panose="02020603050405020304" pitchFamily="18" charset="0"/>
              </a:rPr>
              <a:t>and make the world yours…</a:t>
            </a:r>
            <a:endParaRPr lang="en-US" sz="2000" dirty="0">
              <a:solidFill>
                <a:schemeClr val="bg1"/>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2000" dirty="0">
                <a:solidFill>
                  <a:schemeClr val="bg1"/>
                </a:solidFill>
                <a:latin typeface="Kristen ITC" panose="03050502040202030202" pitchFamily="66" charset="0"/>
                <a:ea typeface="Times New Roman" panose="02020603050405020304" pitchFamily="18" charset="0"/>
              </a:rPr>
              <a:t>T</a:t>
            </a:r>
            <a:r>
              <a:rPr lang="en-GB" sz="2000" dirty="0">
                <a:solidFill>
                  <a:schemeClr val="bg1"/>
                </a:solidFill>
                <a:effectLst/>
                <a:latin typeface="Kristen ITC" panose="03050502040202030202" pitchFamily="66" charset="0"/>
                <a:ea typeface="Times New Roman" panose="02020603050405020304" pitchFamily="18" charset="0"/>
              </a:rPr>
              <a:t>he city , the country, the school and the town.</a:t>
            </a:r>
            <a:endParaRPr lang="en-US" sz="2000" dirty="0">
              <a:solidFill>
                <a:schemeClr val="bg1"/>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2000" dirty="0">
                <a:solidFill>
                  <a:schemeClr val="bg1"/>
                </a:solidFill>
                <a:effectLst/>
                <a:latin typeface="Kristen ITC" panose="03050502040202030202" pitchFamily="66" charset="0"/>
                <a:ea typeface="Times New Roman" panose="02020603050405020304" pitchFamily="18" charset="0"/>
              </a:rPr>
              <a:t>Do not measure the giving of others,</a:t>
            </a:r>
            <a:endParaRPr lang="en-US" sz="2000" dirty="0">
              <a:solidFill>
                <a:schemeClr val="bg1"/>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2000" dirty="0">
                <a:solidFill>
                  <a:schemeClr val="bg1"/>
                </a:solidFill>
                <a:effectLst/>
                <a:latin typeface="Kristen ITC" panose="03050502040202030202" pitchFamily="66" charset="0"/>
                <a:ea typeface="Times New Roman" panose="02020603050405020304" pitchFamily="18" charset="0"/>
              </a:rPr>
              <a:t>or the way they live their lives.</a:t>
            </a:r>
            <a:endParaRPr lang="en-US" sz="2000" dirty="0">
              <a:solidFill>
                <a:schemeClr val="bg1"/>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2000" dirty="0">
                <a:solidFill>
                  <a:schemeClr val="bg1"/>
                </a:solidFill>
                <a:effectLst/>
                <a:latin typeface="Kristen ITC" panose="03050502040202030202" pitchFamily="66" charset="0"/>
                <a:ea typeface="Times New Roman" panose="02020603050405020304" pitchFamily="18" charset="0"/>
              </a:rPr>
              <a:t>Leave them in the hands of your God.</a:t>
            </a:r>
            <a:endParaRPr lang="en-US" sz="2000" dirty="0">
              <a:solidFill>
                <a:schemeClr val="bg1"/>
              </a:solidFill>
              <a:effectLst/>
              <a:latin typeface="Times New Roman" panose="02020603050405020304" pitchFamily="18" charset="0"/>
              <a:ea typeface="Times New Roman" panose="02020603050405020304" pitchFamily="18" charset="0"/>
            </a:endParaRPr>
          </a:p>
          <a:p>
            <a:r>
              <a:rPr lang="en-GB" sz="2000" dirty="0">
                <a:solidFill>
                  <a:schemeClr val="bg1"/>
                </a:solidFill>
                <a:latin typeface="Kristen ITC" panose="03050502040202030202" pitchFamily="66" charset="0"/>
                <a:ea typeface="Times New Roman" panose="02020603050405020304" pitchFamily="18" charset="0"/>
                <a:cs typeface="Times New Roman" panose="02020603050405020304" pitchFamily="18" charset="0"/>
              </a:rPr>
              <a:t>Lord teach us</a:t>
            </a:r>
            <a:r>
              <a:rPr lang="en-GB" sz="2000" dirty="0">
                <a:solidFill>
                  <a:schemeClr val="bg1"/>
                </a:solidFill>
                <a:effectLst/>
                <a:latin typeface="Kristen ITC" panose="03050502040202030202" pitchFamily="66" charset="0"/>
                <a:ea typeface="Times New Roman" panose="02020603050405020304" pitchFamily="18" charset="0"/>
                <a:cs typeface="Times New Roman" panose="02020603050405020304" pitchFamily="18" charset="0"/>
              </a:rPr>
              <a:t> to trust your will in our lives,</a:t>
            </a:r>
          </a:p>
          <a:p>
            <a:r>
              <a:rPr lang="en-GB" sz="2000" dirty="0">
                <a:solidFill>
                  <a:schemeClr val="bg1"/>
                </a:solidFill>
                <a:latin typeface="Kristen ITC" panose="03050502040202030202" pitchFamily="66" charset="0"/>
                <a:ea typeface="Times New Roman" panose="02020603050405020304" pitchFamily="18" charset="0"/>
                <a:cs typeface="Times New Roman" panose="02020603050405020304" pitchFamily="18" charset="0"/>
              </a:rPr>
              <a:t>just as the little birds do…</a:t>
            </a:r>
          </a:p>
          <a:p>
            <a:r>
              <a:rPr lang="en-GB" sz="1800" dirty="0">
                <a:effectLst/>
                <a:latin typeface="Kristen ITC" panose="03050502040202030202" pitchFamily="66" charset="0"/>
                <a:ea typeface="Times New Roman" panose="02020603050405020304" pitchFamily="18" charset="0"/>
                <a:cs typeface="Times New Roman" panose="02020603050405020304" pitchFamily="18" charset="0"/>
              </a:rPr>
              <a:t>                                                    </a:t>
            </a:r>
            <a:r>
              <a:rPr lang="en-GB" sz="1800" b="1" u="sng" dirty="0">
                <a:effectLst/>
                <a:latin typeface="Kristen ITC" panose="03050502040202030202" pitchFamily="66" charset="0"/>
                <a:ea typeface="Times New Roman" panose="02020603050405020304" pitchFamily="18" charset="0"/>
                <a:cs typeface="Times New Roman" panose="02020603050405020304" pitchFamily="18" charset="0"/>
              </a:rPr>
              <a:t>Amen</a:t>
            </a:r>
            <a:r>
              <a:rPr lang="en-GB" sz="2400" b="1" dirty="0">
                <a:effectLst/>
                <a:latin typeface="Tempus Sans ITC" panose="04020404030D07020202" pitchFamily="82" charset="0"/>
                <a:ea typeface="Times New Roman" panose="02020603050405020304" pitchFamily="18" charset="0"/>
                <a:cs typeface="Times New Roman" panose="02020603050405020304" pitchFamily="18" charset="0"/>
              </a:rPr>
              <a:t> </a:t>
            </a:r>
            <a:endParaRPr lang="en-US" b="1" dirty="0"/>
          </a:p>
        </p:txBody>
      </p:sp>
      <p:sp>
        <p:nvSpPr>
          <p:cNvPr id="6" name="TextBox 5">
            <a:extLst>
              <a:ext uri="{FF2B5EF4-FFF2-40B4-BE49-F238E27FC236}">
                <a16:creationId xmlns:a16="http://schemas.microsoft.com/office/drawing/2014/main" id="{47C3BD2F-3E58-470E-B8F5-A18A8A446AC9}"/>
              </a:ext>
            </a:extLst>
          </p:cNvPr>
          <p:cNvSpPr txBox="1"/>
          <p:nvPr/>
        </p:nvSpPr>
        <p:spPr>
          <a:xfrm>
            <a:off x="278933" y="1301184"/>
            <a:ext cx="7287935" cy="1938992"/>
          </a:xfrm>
          <a:prstGeom prst="rect">
            <a:avLst/>
          </a:prstGeom>
          <a:noFill/>
        </p:spPr>
        <p:txBody>
          <a:bodyPr wrap="square">
            <a:spAutoFit/>
          </a:bodyPr>
          <a:lstStyle/>
          <a:p>
            <a:pPr marL="0" marR="0">
              <a:spcBef>
                <a:spcPts val="0"/>
              </a:spcBef>
              <a:spcAft>
                <a:spcPts val="0"/>
              </a:spcAft>
            </a:pPr>
            <a:r>
              <a:rPr lang="en-GB" sz="2000" b="1" dirty="0">
                <a:solidFill>
                  <a:schemeClr val="bg1"/>
                </a:solidFill>
                <a:ea typeface="Times New Roman" panose="02020603050405020304" pitchFamily="18" charset="0"/>
              </a:rPr>
              <a:t>“Look at the birds, they </a:t>
            </a:r>
          </a:p>
          <a:p>
            <a:pPr marL="0" marR="0">
              <a:spcBef>
                <a:spcPts val="0"/>
              </a:spcBef>
              <a:spcAft>
                <a:spcPts val="0"/>
              </a:spcAft>
            </a:pPr>
            <a:r>
              <a:rPr lang="en-GB" sz="2000" b="1" dirty="0">
                <a:solidFill>
                  <a:schemeClr val="bg1"/>
                </a:solidFill>
                <a:ea typeface="Times New Roman" panose="02020603050405020304" pitchFamily="18" charset="0"/>
              </a:rPr>
              <a:t>do not plant seeds or gather </a:t>
            </a:r>
          </a:p>
          <a:p>
            <a:pPr marL="0" marR="0">
              <a:spcBef>
                <a:spcPts val="0"/>
              </a:spcBef>
              <a:spcAft>
                <a:spcPts val="0"/>
              </a:spcAft>
            </a:pPr>
            <a:r>
              <a:rPr lang="en-GB" sz="2000" b="1" dirty="0">
                <a:solidFill>
                  <a:schemeClr val="bg1"/>
                </a:solidFill>
                <a:ea typeface="Times New Roman" panose="02020603050405020304" pitchFamily="18" charset="0"/>
              </a:rPr>
              <a:t>a harvest. Yet your Father in </a:t>
            </a:r>
          </a:p>
          <a:p>
            <a:pPr marL="0" marR="0">
              <a:spcBef>
                <a:spcPts val="0"/>
              </a:spcBef>
              <a:spcAft>
                <a:spcPts val="0"/>
              </a:spcAft>
            </a:pPr>
            <a:r>
              <a:rPr lang="en-GB" sz="2000" b="1" dirty="0">
                <a:solidFill>
                  <a:schemeClr val="bg1"/>
                </a:solidFill>
                <a:ea typeface="Times New Roman" panose="02020603050405020304" pitchFamily="18" charset="0"/>
              </a:rPr>
              <a:t>heaven takes care of them”.                </a:t>
            </a:r>
          </a:p>
          <a:p>
            <a:pPr marL="0" marR="0">
              <a:spcBef>
                <a:spcPts val="0"/>
              </a:spcBef>
              <a:spcAft>
                <a:spcPts val="0"/>
              </a:spcAft>
            </a:pPr>
            <a:r>
              <a:rPr lang="en-GB" sz="2000" b="1" dirty="0">
                <a:solidFill>
                  <a:schemeClr val="bg1"/>
                </a:solidFill>
                <a:ea typeface="Times New Roman" panose="02020603050405020304" pitchFamily="18" charset="0"/>
              </a:rPr>
              <a:t> </a:t>
            </a:r>
            <a:r>
              <a:rPr lang="en-GB" sz="2000" u="sng" dirty="0">
                <a:solidFill>
                  <a:schemeClr val="bg1"/>
                </a:solidFill>
                <a:ea typeface="Times New Roman" panose="02020603050405020304" pitchFamily="18" charset="0"/>
              </a:rPr>
              <a:t>Matthew 6:26</a:t>
            </a:r>
          </a:p>
          <a:p>
            <a:pPr marL="0" marR="0">
              <a:spcBef>
                <a:spcPts val="0"/>
              </a:spcBef>
              <a:spcAft>
                <a:spcPts val="0"/>
              </a:spcAft>
            </a:pPr>
            <a:endParaRPr lang="en-US" sz="2000" dirty="0">
              <a:solidFill>
                <a:schemeClr val="bg1"/>
              </a:solidFill>
              <a:effectLst/>
              <a:ea typeface="Times New Roman" panose="02020603050405020304" pitchFamily="18" charset="0"/>
            </a:endParaRPr>
          </a:p>
        </p:txBody>
      </p:sp>
    </p:spTree>
    <p:extLst>
      <p:ext uri="{BB962C8B-B14F-4D97-AF65-F5344CB8AC3E}">
        <p14:creationId xmlns:p14="http://schemas.microsoft.com/office/powerpoint/2010/main" val="2817188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21518"/>
            <a:ext cx="12192000" cy="6879518"/>
          </a:xfrm>
          <a:prstGeom prst="rect">
            <a:avLst/>
          </a:prstGeom>
        </p:spPr>
      </p:pic>
      <p:sp>
        <p:nvSpPr>
          <p:cNvPr id="2" name="Title 1"/>
          <p:cNvSpPr>
            <a:spLocks noGrp="1"/>
          </p:cNvSpPr>
          <p:nvPr>
            <p:ph type="title"/>
          </p:nvPr>
        </p:nvSpPr>
        <p:spPr>
          <a:xfrm>
            <a:off x="235132" y="64160"/>
            <a:ext cx="5624060" cy="566185"/>
          </a:xfrm>
        </p:spPr>
        <p:txBody>
          <a:bodyPr/>
          <a:lstStyle/>
          <a:p>
            <a:r>
              <a:rPr lang="en-GB" dirty="0" smtClean="0">
                <a:solidFill>
                  <a:srgbClr val="FFC000"/>
                </a:solidFill>
                <a:effectLst>
                  <a:outerShdw blurRad="38100" dist="38100" dir="2700000" algn="tl">
                    <a:srgbClr val="000000">
                      <a:alpha val="43137"/>
                    </a:srgbClr>
                  </a:outerShdw>
                </a:effectLst>
                <a:latin typeface="Maiandra GD" panose="020E0502030308020204" pitchFamily="34" charset="0"/>
              </a:rPr>
              <a:t>Wednesday 21</a:t>
            </a:r>
            <a:r>
              <a:rPr lang="en-GB" baseline="30000" dirty="0" smtClean="0">
                <a:solidFill>
                  <a:srgbClr val="FFC000"/>
                </a:solidFill>
                <a:effectLst>
                  <a:outerShdw blurRad="38100" dist="38100" dir="2700000" algn="tl">
                    <a:srgbClr val="000000">
                      <a:alpha val="43137"/>
                    </a:srgbClr>
                  </a:outerShdw>
                </a:effectLst>
                <a:latin typeface="Maiandra GD" panose="020E0502030308020204" pitchFamily="34" charset="0"/>
              </a:rPr>
              <a:t>st</a:t>
            </a:r>
            <a:r>
              <a:rPr lang="en-GB" dirty="0" smtClean="0">
                <a:solidFill>
                  <a:srgbClr val="FFC000"/>
                </a:solidFill>
                <a:effectLst>
                  <a:outerShdw blurRad="38100" dist="38100" dir="2700000" algn="tl">
                    <a:srgbClr val="000000">
                      <a:alpha val="43137"/>
                    </a:srgbClr>
                  </a:outerShdw>
                </a:effectLst>
                <a:latin typeface="Maiandra GD" panose="020E0502030308020204" pitchFamily="34" charset="0"/>
              </a:rPr>
              <a:t> April</a:t>
            </a:r>
            <a:endParaRPr lang="en-US" dirty="0">
              <a:solidFill>
                <a:srgbClr val="FFC000"/>
              </a:solidFill>
              <a:effectLst>
                <a:outerShdw blurRad="38100" dist="38100" dir="2700000" algn="tl">
                  <a:srgbClr val="000000">
                    <a:alpha val="43137"/>
                  </a:srgbClr>
                </a:outerShdw>
              </a:effectLst>
              <a:latin typeface="Maiandra GD" panose="020E0502030308020204" pitchFamily="34" charset="0"/>
            </a:endParaRPr>
          </a:p>
        </p:txBody>
      </p:sp>
      <p:sp>
        <p:nvSpPr>
          <p:cNvPr id="3" name="Content Placeholder 2"/>
          <p:cNvSpPr>
            <a:spLocks noGrp="1"/>
          </p:cNvSpPr>
          <p:nvPr>
            <p:ph idx="1"/>
          </p:nvPr>
        </p:nvSpPr>
        <p:spPr>
          <a:xfrm>
            <a:off x="352698" y="3592284"/>
            <a:ext cx="11743508" cy="3265716"/>
          </a:xfrm>
        </p:spPr>
        <p:txBody>
          <a:bodyPr>
            <a:normAutofit fontScale="62500" lnSpcReduction="20000"/>
          </a:bodyPr>
          <a:lstStyle/>
          <a:p>
            <a:pPr marL="0" lvl="0" indent="0" algn="ctr" defTabSz="914400">
              <a:spcBef>
                <a:spcPts val="0"/>
              </a:spcBef>
              <a:buClrTx/>
              <a:buSzTx/>
              <a:buNone/>
            </a:pPr>
            <a:endParaRPr lang="en-IE" sz="1100" dirty="0">
              <a:solidFill>
                <a:schemeClr val="tx2"/>
              </a:solidFill>
              <a:latin typeface="Maiandra GD" panose="020E0502030308020204" pitchFamily="34" charset="0"/>
              <a:ea typeface="+mn-ea"/>
              <a:cs typeface="+mn-cs"/>
            </a:endParaRPr>
          </a:p>
          <a:p>
            <a:pPr marL="0" lvl="0" indent="0" defTabSz="914400">
              <a:spcBef>
                <a:spcPts val="0"/>
              </a:spcBef>
              <a:buClrTx/>
              <a:buSzTx/>
              <a:buNone/>
            </a:pPr>
            <a:r>
              <a:rPr lang="en-IE" sz="3000" dirty="0">
                <a:solidFill>
                  <a:schemeClr val="tx2"/>
                </a:solidFill>
                <a:latin typeface="Maiandra GD" panose="020E0502030308020204" pitchFamily="34" charset="0"/>
                <a:ea typeface="+mn-ea"/>
                <a:cs typeface="+mn-cs"/>
              </a:rPr>
              <a:t>Loving God, </a:t>
            </a:r>
          </a:p>
          <a:p>
            <a:pPr marL="0" lvl="0" indent="0" algn="ctr" defTabSz="914400">
              <a:spcBef>
                <a:spcPts val="0"/>
              </a:spcBef>
              <a:buClrTx/>
              <a:buSzTx/>
              <a:buNone/>
            </a:pPr>
            <a:r>
              <a:rPr lang="en-IE" sz="3000" dirty="0">
                <a:solidFill>
                  <a:schemeClr val="tx2"/>
                </a:solidFill>
                <a:latin typeface="Maiandra GD" panose="020E0502030308020204" pitchFamily="34" charset="0"/>
                <a:ea typeface="+mn-ea"/>
                <a:cs typeface="+mn-cs"/>
              </a:rPr>
              <a:t>We thank you for the resurrection of Jesus, </a:t>
            </a:r>
            <a:r>
              <a:rPr lang="en-IE" sz="3000" dirty="0" smtClean="0">
                <a:solidFill>
                  <a:schemeClr val="tx2"/>
                </a:solidFill>
                <a:latin typeface="Maiandra GD" panose="020E0502030308020204" pitchFamily="34" charset="0"/>
                <a:ea typeface="+mn-ea"/>
                <a:cs typeface="+mn-cs"/>
              </a:rPr>
              <a:t>and </a:t>
            </a:r>
            <a:r>
              <a:rPr lang="en-IE" sz="3000" dirty="0">
                <a:solidFill>
                  <a:schemeClr val="tx2"/>
                </a:solidFill>
                <a:latin typeface="Maiandra GD" panose="020E0502030308020204" pitchFamily="34" charset="0"/>
                <a:ea typeface="+mn-ea"/>
                <a:cs typeface="+mn-cs"/>
              </a:rPr>
              <a:t>we thank you for the signs of hope and resurrection which we see in the world around us today.</a:t>
            </a:r>
          </a:p>
          <a:p>
            <a:pPr marL="0" lvl="0" indent="0" algn="ctr" defTabSz="914400">
              <a:spcBef>
                <a:spcPts val="0"/>
              </a:spcBef>
              <a:buClrTx/>
              <a:buSzTx/>
              <a:buNone/>
            </a:pPr>
            <a:endParaRPr lang="en-IE" sz="3000" dirty="0">
              <a:solidFill>
                <a:schemeClr val="tx2"/>
              </a:solidFill>
              <a:latin typeface="Maiandra GD" panose="020E0502030308020204" pitchFamily="34" charset="0"/>
              <a:ea typeface="+mn-ea"/>
              <a:cs typeface="+mn-cs"/>
            </a:endParaRPr>
          </a:p>
          <a:p>
            <a:pPr marL="0" lvl="0" indent="0" algn="ctr" defTabSz="914400">
              <a:spcBef>
                <a:spcPts val="0"/>
              </a:spcBef>
              <a:buClrTx/>
              <a:buSzTx/>
              <a:buNone/>
            </a:pPr>
            <a:r>
              <a:rPr lang="en-IE" sz="3000" dirty="0">
                <a:solidFill>
                  <a:schemeClr val="tx2"/>
                </a:solidFill>
                <a:latin typeface="Maiandra GD" panose="020E0502030308020204" pitchFamily="34" charset="0"/>
                <a:ea typeface="+mn-ea"/>
                <a:cs typeface="+mn-cs"/>
              </a:rPr>
              <a:t>In these days, we pray for all those who are unwell and those who are caring for them.  </a:t>
            </a:r>
          </a:p>
          <a:p>
            <a:pPr marL="0" lvl="0" indent="0" algn="ctr" defTabSz="914400">
              <a:spcBef>
                <a:spcPts val="0"/>
              </a:spcBef>
              <a:buClrTx/>
              <a:buSzTx/>
              <a:buNone/>
            </a:pPr>
            <a:r>
              <a:rPr lang="en-IE" sz="3000" dirty="0">
                <a:solidFill>
                  <a:schemeClr val="tx2"/>
                </a:solidFill>
                <a:latin typeface="Maiandra GD" panose="020E0502030308020204" pitchFamily="34" charset="0"/>
                <a:ea typeface="+mn-ea"/>
                <a:cs typeface="+mn-cs"/>
              </a:rPr>
              <a:t>We think especially of anyone we know </a:t>
            </a:r>
            <a:r>
              <a:rPr lang="en-IE" sz="3000" dirty="0" smtClean="0">
                <a:solidFill>
                  <a:schemeClr val="tx2"/>
                </a:solidFill>
                <a:latin typeface="Maiandra GD" panose="020E0502030308020204" pitchFamily="34" charset="0"/>
                <a:ea typeface="+mn-ea"/>
                <a:cs typeface="+mn-cs"/>
              </a:rPr>
              <a:t>ourselves. We </a:t>
            </a:r>
            <a:r>
              <a:rPr lang="en-IE" sz="3000" dirty="0">
                <a:solidFill>
                  <a:schemeClr val="tx2"/>
                </a:solidFill>
                <a:latin typeface="Maiandra GD" panose="020E0502030308020204" pitchFamily="34" charset="0"/>
                <a:ea typeface="+mn-ea"/>
                <a:cs typeface="+mn-cs"/>
              </a:rPr>
              <a:t>pray for healing, peace and hope.</a:t>
            </a:r>
          </a:p>
          <a:p>
            <a:pPr marL="0" lvl="0" indent="0" algn="ctr" defTabSz="914400">
              <a:spcBef>
                <a:spcPts val="0"/>
              </a:spcBef>
              <a:buClrTx/>
              <a:buSzTx/>
              <a:buNone/>
            </a:pPr>
            <a:endParaRPr lang="en-IE" sz="3000" dirty="0">
              <a:solidFill>
                <a:schemeClr val="tx2"/>
              </a:solidFill>
              <a:latin typeface="Maiandra GD" panose="020E0502030308020204" pitchFamily="34" charset="0"/>
              <a:ea typeface="+mn-ea"/>
              <a:cs typeface="+mn-cs"/>
            </a:endParaRPr>
          </a:p>
          <a:p>
            <a:pPr marL="0" lvl="0" indent="0" algn="ctr" defTabSz="914400">
              <a:spcBef>
                <a:spcPts val="0"/>
              </a:spcBef>
              <a:buClrTx/>
              <a:buSzTx/>
              <a:buNone/>
            </a:pPr>
            <a:r>
              <a:rPr lang="en-IE" sz="3000" dirty="0">
                <a:solidFill>
                  <a:schemeClr val="tx2"/>
                </a:solidFill>
                <a:latin typeface="Maiandra GD" panose="020E0502030308020204" pitchFamily="34" charset="0"/>
                <a:ea typeface="+mn-ea"/>
                <a:cs typeface="+mn-cs"/>
              </a:rPr>
              <a:t>We pray too for all those who have died recently; </a:t>
            </a:r>
            <a:r>
              <a:rPr lang="en-IE" sz="3000" dirty="0" smtClean="0">
                <a:solidFill>
                  <a:schemeClr val="tx2"/>
                </a:solidFill>
                <a:latin typeface="Maiandra GD" panose="020E0502030308020204" pitchFamily="34" charset="0"/>
                <a:ea typeface="+mn-ea"/>
                <a:cs typeface="+mn-cs"/>
              </a:rPr>
              <a:t>that </a:t>
            </a:r>
            <a:r>
              <a:rPr lang="en-IE" sz="3000" dirty="0">
                <a:solidFill>
                  <a:schemeClr val="tx2"/>
                </a:solidFill>
                <a:latin typeface="Maiandra GD" panose="020E0502030308020204" pitchFamily="34" charset="0"/>
                <a:ea typeface="+mn-ea"/>
                <a:cs typeface="+mn-cs"/>
              </a:rPr>
              <a:t>they may have eternal life,</a:t>
            </a:r>
          </a:p>
          <a:p>
            <a:pPr marL="0" lvl="0" indent="0" algn="ctr" defTabSz="914400">
              <a:spcBef>
                <a:spcPts val="0"/>
              </a:spcBef>
              <a:buClrTx/>
              <a:buSzTx/>
              <a:buNone/>
            </a:pPr>
            <a:r>
              <a:rPr lang="en-IE" sz="3000" dirty="0">
                <a:solidFill>
                  <a:schemeClr val="tx2"/>
                </a:solidFill>
                <a:latin typeface="Maiandra GD" panose="020E0502030308020204" pitchFamily="34" charset="0"/>
                <a:ea typeface="+mn-ea"/>
                <a:cs typeface="+mn-cs"/>
              </a:rPr>
              <a:t>and for all those who miss them; </a:t>
            </a:r>
            <a:r>
              <a:rPr lang="en-IE" sz="3000" dirty="0" smtClean="0">
                <a:solidFill>
                  <a:schemeClr val="tx2"/>
                </a:solidFill>
                <a:latin typeface="Maiandra GD" panose="020E0502030308020204" pitchFamily="34" charset="0"/>
                <a:ea typeface="+mn-ea"/>
                <a:cs typeface="+mn-cs"/>
              </a:rPr>
              <a:t> that </a:t>
            </a:r>
            <a:r>
              <a:rPr lang="en-IE" sz="3000" dirty="0">
                <a:solidFill>
                  <a:schemeClr val="tx2"/>
                </a:solidFill>
                <a:latin typeface="Maiandra GD" panose="020E0502030308020204" pitchFamily="34" charset="0"/>
                <a:ea typeface="+mn-ea"/>
                <a:cs typeface="+mn-cs"/>
              </a:rPr>
              <a:t>they may be comforted.</a:t>
            </a:r>
          </a:p>
          <a:p>
            <a:pPr marL="0" lvl="0" indent="0" algn="ctr" defTabSz="914400">
              <a:spcBef>
                <a:spcPts val="0"/>
              </a:spcBef>
              <a:buClrTx/>
              <a:buSzTx/>
              <a:buNone/>
            </a:pPr>
            <a:endParaRPr lang="en-IE" sz="3000" dirty="0">
              <a:solidFill>
                <a:schemeClr val="tx2"/>
              </a:solidFill>
              <a:latin typeface="Maiandra GD" panose="020E0502030308020204" pitchFamily="34" charset="0"/>
              <a:ea typeface="+mn-ea"/>
              <a:cs typeface="+mn-cs"/>
            </a:endParaRPr>
          </a:p>
          <a:p>
            <a:pPr marL="0" lvl="0" indent="0" algn="ctr" defTabSz="914400">
              <a:spcBef>
                <a:spcPts val="0"/>
              </a:spcBef>
              <a:buClrTx/>
              <a:buSzTx/>
              <a:buNone/>
            </a:pPr>
            <a:r>
              <a:rPr lang="en-IE" sz="3000" dirty="0">
                <a:solidFill>
                  <a:schemeClr val="tx2"/>
                </a:solidFill>
                <a:latin typeface="Maiandra GD" panose="020E0502030308020204" pitchFamily="34" charset="0"/>
                <a:ea typeface="+mn-ea"/>
                <a:cs typeface="+mn-cs"/>
              </a:rPr>
              <a:t>Give all of us courage and strength, and help us to be people of hope for one another and our families.</a:t>
            </a:r>
          </a:p>
          <a:p>
            <a:pPr marL="0" lvl="0" indent="0" algn="ctr" defTabSz="914400">
              <a:spcBef>
                <a:spcPts val="0"/>
              </a:spcBef>
              <a:buClrTx/>
              <a:buSzTx/>
              <a:buNone/>
            </a:pPr>
            <a:endParaRPr lang="en-IE" sz="3000" dirty="0">
              <a:solidFill>
                <a:schemeClr val="tx2"/>
              </a:solidFill>
              <a:latin typeface="Maiandra GD" panose="020E0502030308020204" pitchFamily="34" charset="0"/>
              <a:ea typeface="+mn-ea"/>
              <a:cs typeface="+mn-cs"/>
            </a:endParaRPr>
          </a:p>
          <a:p>
            <a:pPr marL="0" lvl="0" indent="0" algn="ctr" defTabSz="914400">
              <a:spcBef>
                <a:spcPts val="0"/>
              </a:spcBef>
              <a:buClrTx/>
              <a:buSzTx/>
              <a:buNone/>
            </a:pPr>
            <a:r>
              <a:rPr lang="en-IE" sz="3000" dirty="0">
                <a:solidFill>
                  <a:schemeClr val="tx2"/>
                </a:solidFill>
                <a:latin typeface="Maiandra GD" panose="020E0502030308020204" pitchFamily="34" charset="0"/>
                <a:ea typeface="+mn-ea"/>
                <a:cs typeface="+mn-cs"/>
              </a:rPr>
              <a:t>We make these and all our prayers in Jesus’ name.  </a:t>
            </a:r>
            <a:r>
              <a:rPr lang="en-IE" sz="3000" dirty="0" smtClean="0">
                <a:solidFill>
                  <a:schemeClr val="tx2"/>
                </a:solidFill>
                <a:latin typeface="Maiandra GD" panose="020E0502030308020204" pitchFamily="34" charset="0"/>
                <a:ea typeface="+mn-ea"/>
                <a:cs typeface="+mn-cs"/>
              </a:rPr>
              <a:t>                                                                        Amen.</a:t>
            </a:r>
            <a:endParaRPr lang="en-IE" sz="3000" dirty="0">
              <a:solidFill>
                <a:schemeClr val="tx2"/>
              </a:solidFill>
              <a:latin typeface="Maiandra GD" panose="020E0502030308020204" pitchFamily="34" charset="0"/>
              <a:ea typeface="+mn-ea"/>
              <a:cs typeface="+mn-cs"/>
            </a:endParaRPr>
          </a:p>
        </p:txBody>
      </p:sp>
    </p:spTree>
    <p:extLst>
      <p:ext uri="{BB962C8B-B14F-4D97-AF65-F5344CB8AC3E}">
        <p14:creationId xmlns:p14="http://schemas.microsoft.com/office/powerpoint/2010/main" val="2802660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DEB9D5-E9A1-4A96-824F-6CBC682FDF03}"/>
              </a:ext>
            </a:extLst>
          </p:cNvPr>
          <p:cNvSpPr txBox="1"/>
          <p:nvPr/>
        </p:nvSpPr>
        <p:spPr>
          <a:xfrm>
            <a:off x="2826055" y="285657"/>
            <a:ext cx="6094602" cy="646331"/>
          </a:xfrm>
          <a:prstGeom prst="rect">
            <a:avLst/>
          </a:prstGeom>
          <a:noFill/>
        </p:spPr>
        <p:txBody>
          <a:bodyPr wrap="square">
            <a:spAutoFit/>
          </a:bodyPr>
          <a:lstStyle/>
          <a:p>
            <a:pPr marL="0" marR="0">
              <a:spcBef>
                <a:spcPts val="0"/>
              </a:spcBef>
              <a:spcAft>
                <a:spcPts val="0"/>
              </a:spcAft>
            </a:pPr>
            <a:r>
              <a:rPr lang="en-GB" sz="3600" u="sng" dirty="0">
                <a:ea typeface="Times New Roman" panose="02020603050405020304" pitchFamily="18" charset="0"/>
              </a:rPr>
              <a:t>Wednes</a:t>
            </a:r>
            <a:r>
              <a:rPr lang="en-GB" sz="3600" u="sng" dirty="0">
                <a:effectLst/>
                <a:ea typeface="Times New Roman" panose="02020603050405020304" pitchFamily="18" charset="0"/>
              </a:rPr>
              <a:t>day 21st</a:t>
            </a:r>
            <a:endParaRPr lang="en-US" sz="3600" u="sng" dirty="0">
              <a:effectLst/>
              <a:ea typeface="Times New Roman" panose="02020603050405020304" pitchFamily="18" charset="0"/>
            </a:endParaRPr>
          </a:p>
        </p:txBody>
      </p:sp>
      <p:sp>
        <p:nvSpPr>
          <p:cNvPr id="4" name="TextBox 3">
            <a:extLst>
              <a:ext uri="{FF2B5EF4-FFF2-40B4-BE49-F238E27FC236}">
                <a16:creationId xmlns:a16="http://schemas.microsoft.com/office/drawing/2014/main" id="{6C6611F6-1071-4B83-8F3B-D315E35A88A1}"/>
              </a:ext>
            </a:extLst>
          </p:cNvPr>
          <p:cNvSpPr txBox="1"/>
          <p:nvPr/>
        </p:nvSpPr>
        <p:spPr>
          <a:xfrm>
            <a:off x="138546" y="1279477"/>
            <a:ext cx="7111767" cy="4524315"/>
          </a:xfrm>
          <a:prstGeom prst="rect">
            <a:avLst/>
          </a:prstGeom>
          <a:noFill/>
        </p:spPr>
        <p:txBody>
          <a:bodyPr wrap="square">
            <a:spAutoFit/>
          </a:bodyPr>
          <a:lstStyle/>
          <a:p>
            <a:pPr marL="0" marR="0">
              <a:spcBef>
                <a:spcPts val="0"/>
              </a:spcBef>
              <a:spcAft>
                <a:spcPts val="0"/>
              </a:spcAft>
            </a:pPr>
            <a:r>
              <a:rPr lang="en-GB" sz="4800" dirty="0">
                <a:effectLst/>
                <a:latin typeface="Tempus Sans ITC" panose="04020404030D07020202" pitchFamily="82" charset="0"/>
                <a:ea typeface="Times New Roman" panose="02020603050405020304" pitchFamily="18" charset="0"/>
                <a:cs typeface="Arial" panose="020B0604020202020204" pitchFamily="34" charset="0"/>
              </a:rPr>
              <a:t>O God                   </a:t>
            </a:r>
            <a:r>
              <a:rPr lang="en-GB" sz="4800" dirty="0">
                <a:effectLst/>
                <a:latin typeface="Tempus Sans ITC" panose="04020404030D07020202" pitchFamily="82" charset="0"/>
                <a:ea typeface="Times New Roman" panose="02020603050405020304" pitchFamily="18" charset="0"/>
              </a:rPr>
              <a:t> </a:t>
            </a:r>
            <a:endParaRPr lang="en-US" sz="4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4800" dirty="0">
                <a:effectLst/>
                <a:latin typeface="Tempus Sans ITC" panose="04020404030D07020202" pitchFamily="82" charset="0"/>
                <a:ea typeface="Times New Roman" panose="02020603050405020304" pitchFamily="18" charset="0"/>
                <a:cs typeface="Arial" panose="020B0604020202020204" pitchFamily="34" charset="0"/>
              </a:rPr>
              <a:t>help me to believe</a:t>
            </a:r>
            <a:r>
              <a:rPr lang="en-GB" sz="4800" dirty="0">
                <a:effectLst/>
                <a:latin typeface="Tempus Sans ITC" panose="04020404030D07020202" pitchFamily="82" charset="0"/>
                <a:ea typeface="Times New Roman" panose="02020603050405020304" pitchFamily="18" charset="0"/>
              </a:rPr>
              <a:t> </a:t>
            </a:r>
            <a:endParaRPr lang="en-US" sz="4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4800" dirty="0">
                <a:effectLst/>
                <a:latin typeface="Tempus Sans ITC" panose="04020404030D07020202" pitchFamily="82" charset="0"/>
                <a:ea typeface="Times New Roman" panose="02020603050405020304" pitchFamily="18" charset="0"/>
                <a:cs typeface="Arial" panose="020B0604020202020204" pitchFamily="34" charset="0"/>
              </a:rPr>
              <a:t>the </a:t>
            </a:r>
            <a:r>
              <a:rPr lang="en-GB" sz="4800" u="none" strike="noStrike" dirty="0">
                <a:effectLst/>
                <a:latin typeface="Tempus Sans ITC" panose="04020404030D07020202" pitchFamily="82" charset="0"/>
                <a:ea typeface="Times New Roman" panose="02020603050405020304" pitchFamily="18" charset="0"/>
                <a:cs typeface="Arial" panose="020B0604020202020204" pitchFamily="34" charset="0"/>
                <a:hlinkClick r:id="rId2"/>
              </a:rPr>
              <a:t>truth</a:t>
            </a:r>
            <a:r>
              <a:rPr lang="en-GB" sz="4800" dirty="0">
                <a:effectLst/>
                <a:latin typeface="Tempus Sans ITC" panose="04020404030D07020202" pitchFamily="82" charset="0"/>
                <a:ea typeface="Times New Roman" panose="02020603050405020304" pitchFamily="18" charset="0"/>
                <a:cs typeface="Arial" panose="020B0604020202020204" pitchFamily="34" charset="0"/>
              </a:rPr>
              <a:t> about myself…</a:t>
            </a:r>
            <a:endParaRPr lang="en-US" sz="4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4800" dirty="0">
                <a:effectLst/>
                <a:latin typeface="Tempus Sans ITC" panose="04020404030D07020202" pitchFamily="82" charset="0"/>
                <a:ea typeface="Times New Roman" panose="02020603050405020304" pitchFamily="18" charset="0"/>
                <a:cs typeface="Arial" panose="020B0604020202020204" pitchFamily="34" charset="0"/>
              </a:rPr>
              <a:t>no matter how beautiful </a:t>
            </a:r>
          </a:p>
          <a:p>
            <a:pPr marL="0" marR="0">
              <a:spcBef>
                <a:spcPts val="0"/>
              </a:spcBef>
              <a:spcAft>
                <a:spcPts val="0"/>
              </a:spcAft>
            </a:pPr>
            <a:r>
              <a:rPr lang="en-GB" sz="4800" dirty="0">
                <a:latin typeface="Tempus Sans ITC" panose="04020404030D07020202" pitchFamily="82" charset="0"/>
                <a:ea typeface="Times New Roman" panose="02020603050405020304" pitchFamily="18" charset="0"/>
                <a:cs typeface="Arial" panose="020B0604020202020204" pitchFamily="34" charset="0"/>
              </a:rPr>
              <a:t>i</a:t>
            </a:r>
            <a:r>
              <a:rPr lang="en-GB" sz="4800" dirty="0">
                <a:effectLst/>
                <a:latin typeface="Tempus Sans ITC" panose="04020404030D07020202" pitchFamily="82" charset="0"/>
                <a:ea typeface="Times New Roman" panose="02020603050405020304" pitchFamily="18" charset="0"/>
                <a:cs typeface="Arial" panose="020B0604020202020204" pitchFamily="34" charset="0"/>
              </a:rPr>
              <a:t>t may be! </a:t>
            </a:r>
          </a:p>
          <a:p>
            <a:pPr marL="0" marR="0">
              <a:spcBef>
                <a:spcPts val="0"/>
              </a:spcBef>
              <a:spcAft>
                <a:spcPts val="0"/>
              </a:spcAft>
            </a:pPr>
            <a:r>
              <a:rPr lang="en-GB" sz="4800" b="1" dirty="0">
                <a:latin typeface="Tempus Sans ITC" panose="04020404030D07020202" pitchFamily="82" charset="0"/>
                <a:ea typeface="Times New Roman" panose="02020603050405020304" pitchFamily="18" charset="0"/>
                <a:cs typeface="Arial" panose="020B0604020202020204" pitchFamily="34" charset="0"/>
              </a:rPr>
              <a:t>                       </a:t>
            </a:r>
            <a:r>
              <a:rPr lang="en-GB" sz="2800" b="1" u="sng" dirty="0">
                <a:effectLst/>
                <a:latin typeface="Tempus Sans ITC" panose="04020404030D07020202" pitchFamily="82" charset="0"/>
                <a:ea typeface="Times New Roman" panose="02020603050405020304" pitchFamily="18" charset="0"/>
                <a:cs typeface="Arial" panose="020B0604020202020204" pitchFamily="34" charset="0"/>
              </a:rPr>
              <a:t>Amen</a:t>
            </a:r>
            <a:r>
              <a:rPr lang="en-GB" sz="4800" dirty="0">
                <a:effectLst/>
                <a:latin typeface="Tempus Sans ITC" panose="04020404030D07020202" pitchFamily="82" charset="0"/>
                <a:ea typeface="Times New Roman" panose="02020603050405020304" pitchFamily="18" charset="0"/>
                <a:cs typeface="Arial" panose="020B0604020202020204" pitchFamily="34" charset="0"/>
              </a:rPr>
              <a:t>          </a:t>
            </a:r>
            <a:endParaRPr lang="en-US" sz="4800" dirty="0">
              <a:effectLst/>
              <a:latin typeface="Times New Roman" panose="02020603050405020304" pitchFamily="18" charset="0"/>
              <a:ea typeface="Times New Roman" panose="02020603050405020304" pitchFamily="18" charset="0"/>
            </a:endParaRPr>
          </a:p>
        </p:txBody>
      </p:sp>
      <p:pic>
        <p:nvPicPr>
          <p:cNvPr id="4098" name="Picture 2" descr="What's in laughter?">
            <a:extLst>
              <a:ext uri="{FF2B5EF4-FFF2-40B4-BE49-F238E27FC236}">
                <a16:creationId xmlns:a16="http://schemas.microsoft.com/office/drawing/2014/main" id="{7B804064-7A40-4C79-A6F1-B5D7ACDB70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515"/>
          <a:stretch/>
        </p:blipFill>
        <p:spPr bwMode="auto">
          <a:xfrm>
            <a:off x="6746427" y="1500911"/>
            <a:ext cx="5307027" cy="4234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790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761844" y="1850902"/>
            <a:ext cx="6043905" cy="4887918"/>
          </a:xfrm>
          <a:prstGeom prst="rect">
            <a:avLst/>
          </a:prstGeom>
        </p:spPr>
      </p:pic>
      <p:sp>
        <p:nvSpPr>
          <p:cNvPr id="2" name="Title 1"/>
          <p:cNvSpPr>
            <a:spLocks noGrp="1"/>
          </p:cNvSpPr>
          <p:nvPr>
            <p:ph type="title"/>
          </p:nvPr>
        </p:nvSpPr>
        <p:spPr>
          <a:xfrm>
            <a:off x="1051060" y="141596"/>
            <a:ext cx="5604957" cy="1400530"/>
          </a:xfrm>
        </p:spPr>
        <p:txBody>
          <a:bodyPr/>
          <a:lstStyle/>
          <a:p>
            <a:r>
              <a:rPr lang="en-GB" dirty="0" smtClean="0">
                <a:solidFill>
                  <a:srgbClr val="FFC000"/>
                </a:solidFill>
                <a:effectLst>
                  <a:outerShdw blurRad="38100" dist="38100" dir="2700000" algn="tl">
                    <a:srgbClr val="000000">
                      <a:alpha val="43137"/>
                    </a:srgbClr>
                  </a:outerShdw>
                </a:effectLst>
              </a:rPr>
              <a:t>EARTH DAY</a:t>
            </a:r>
            <a:endParaRPr lang="en-US" dirty="0">
              <a:solidFill>
                <a:srgbClr val="FFC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44137" y="930915"/>
            <a:ext cx="7850777" cy="871759"/>
          </a:xfrm>
        </p:spPr>
        <p:txBody>
          <a:bodyPr>
            <a:normAutofit fontScale="92500" lnSpcReduction="10000"/>
          </a:bodyPr>
          <a:lstStyle/>
          <a:p>
            <a:pPr marL="0" indent="0">
              <a:buNone/>
            </a:pPr>
            <a:r>
              <a:rPr lang="en-GB" sz="2400" dirty="0" smtClean="0"/>
              <a:t>Watch this reflection video </a:t>
            </a:r>
            <a:r>
              <a:rPr lang="en-GB" sz="2400" dirty="0"/>
              <a:t>(1:27 </a:t>
            </a:r>
            <a:r>
              <a:rPr lang="en-GB" sz="2400" dirty="0" err="1" smtClean="0"/>
              <a:t>mins</a:t>
            </a:r>
            <a:r>
              <a:rPr lang="en-GB" sz="2400" dirty="0" smtClean="0"/>
              <a:t>)</a:t>
            </a:r>
          </a:p>
          <a:p>
            <a:pPr marL="0" indent="0">
              <a:buNone/>
            </a:pPr>
            <a:r>
              <a:rPr lang="en-US" sz="2400" dirty="0" smtClean="0">
                <a:hlinkClick r:id="rId3"/>
              </a:rPr>
              <a:t>https</a:t>
            </a:r>
            <a:r>
              <a:rPr lang="en-US" sz="2400" dirty="0">
                <a:hlinkClick r:id="rId3"/>
              </a:rPr>
              <a:t>://</a:t>
            </a:r>
            <a:r>
              <a:rPr lang="en-US" sz="2400" dirty="0" smtClean="0">
                <a:hlinkClick r:id="rId3"/>
              </a:rPr>
              <a:t>www.youtube.com/watch?v=km2uAj11q0Y&amp;t=3s</a:t>
            </a:r>
            <a:endParaRPr lang="en-US" sz="2400" dirty="0" smtClean="0"/>
          </a:p>
          <a:p>
            <a:pPr marL="0" indent="0">
              <a:buNone/>
            </a:pPr>
            <a:endParaRPr lang="en-US" dirty="0" smtClean="0"/>
          </a:p>
        </p:txBody>
      </p:sp>
      <p:sp>
        <p:nvSpPr>
          <p:cNvPr id="5" name="TextBox 4"/>
          <p:cNvSpPr txBox="1"/>
          <p:nvPr/>
        </p:nvSpPr>
        <p:spPr>
          <a:xfrm>
            <a:off x="9875520" y="352697"/>
            <a:ext cx="2076993" cy="400110"/>
          </a:xfrm>
          <a:prstGeom prst="rect">
            <a:avLst/>
          </a:prstGeom>
          <a:noFill/>
        </p:spPr>
        <p:txBody>
          <a:bodyPr wrap="square" rtlCol="0">
            <a:spAutoFit/>
          </a:bodyPr>
          <a:lstStyle/>
          <a:p>
            <a:r>
              <a:rPr lang="en-GB" sz="2000" dirty="0" smtClean="0"/>
              <a:t>Thursday 22nd</a:t>
            </a:r>
            <a:endParaRPr lang="en-US" sz="2000" dirty="0"/>
          </a:p>
        </p:txBody>
      </p:sp>
      <p:sp>
        <p:nvSpPr>
          <p:cNvPr id="10" name="TextBox 9"/>
          <p:cNvSpPr txBox="1"/>
          <p:nvPr/>
        </p:nvSpPr>
        <p:spPr>
          <a:xfrm>
            <a:off x="761844" y="4683666"/>
            <a:ext cx="6239847" cy="1631216"/>
          </a:xfrm>
          <a:prstGeom prst="rect">
            <a:avLst/>
          </a:prstGeom>
          <a:noFill/>
        </p:spPr>
        <p:txBody>
          <a:bodyPr wrap="square" rtlCol="0">
            <a:spAutoFit/>
          </a:bodyPr>
          <a:lstStyle/>
          <a:p>
            <a:endParaRPr lang="en-GB" sz="2000" dirty="0" smtClean="0">
              <a:solidFill>
                <a:schemeClr val="bg1"/>
              </a:solidFill>
            </a:endParaRPr>
          </a:p>
          <a:p>
            <a:pPr marL="285750" indent="-285750">
              <a:buFont typeface="Arial" panose="020B0604020202020204" pitchFamily="34" charset="0"/>
              <a:buChar char="•"/>
            </a:pPr>
            <a:r>
              <a:rPr lang="en-GB" sz="2000" dirty="0" smtClean="0">
                <a:solidFill>
                  <a:schemeClr val="bg1"/>
                </a:solidFill>
              </a:rPr>
              <a:t>How much do you care about our earth?</a:t>
            </a:r>
          </a:p>
          <a:p>
            <a:pPr marL="285750" indent="-285750">
              <a:buFont typeface="Arial" panose="020B0604020202020204" pitchFamily="34" charset="0"/>
              <a:buChar char="•"/>
            </a:pPr>
            <a:r>
              <a:rPr lang="en-GB" sz="2000" dirty="0" smtClean="0">
                <a:solidFill>
                  <a:schemeClr val="bg1"/>
                </a:solidFill>
              </a:rPr>
              <a:t>Is this reflected in your everyday living?</a:t>
            </a:r>
          </a:p>
          <a:p>
            <a:pPr marL="285750" indent="-285750">
              <a:buFont typeface="Arial" panose="020B0604020202020204" pitchFamily="34" charset="0"/>
              <a:buChar char="•"/>
            </a:pPr>
            <a:r>
              <a:rPr lang="en-GB" sz="2000" dirty="0" smtClean="0">
                <a:solidFill>
                  <a:schemeClr val="bg1"/>
                </a:solidFill>
              </a:rPr>
              <a:t>What more could you do?</a:t>
            </a:r>
          </a:p>
          <a:p>
            <a:pPr marL="285750" indent="-285750">
              <a:buFont typeface="Arial" panose="020B0604020202020204" pitchFamily="34" charset="0"/>
              <a:buChar char="•"/>
            </a:pPr>
            <a:r>
              <a:rPr lang="en-GB" sz="2000" dirty="0" smtClean="0">
                <a:solidFill>
                  <a:schemeClr val="bg1"/>
                </a:solidFill>
              </a:rPr>
              <a:t>Make a resolution.</a:t>
            </a:r>
            <a:endParaRPr lang="en-US" sz="2000" dirty="0">
              <a:solidFill>
                <a:schemeClr val="bg1"/>
              </a:solidFill>
            </a:endParaRPr>
          </a:p>
        </p:txBody>
      </p:sp>
      <p:pic>
        <p:nvPicPr>
          <p:cNvPr id="11" name="Picture 10"/>
          <p:cNvPicPr>
            <a:picLocks noChangeAspect="1"/>
          </p:cNvPicPr>
          <p:nvPr/>
        </p:nvPicPr>
        <p:blipFill>
          <a:blip r:embed="rId4"/>
          <a:stretch>
            <a:fillRect/>
          </a:stretch>
        </p:blipFill>
        <p:spPr>
          <a:xfrm>
            <a:off x="8294914" y="1374700"/>
            <a:ext cx="3592598" cy="5364120"/>
          </a:xfrm>
          <a:prstGeom prst="rect">
            <a:avLst/>
          </a:prstGeom>
        </p:spPr>
      </p:pic>
      <p:sp>
        <p:nvSpPr>
          <p:cNvPr id="13" name="TextBox 12"/>
          <p:cNvSpPr txBox="1"/>
          <p:nvPr/>
        </p:nvSpPr>
        <p:spPr>
          <a:xfrm>
            <a:off x="913899" y="3317701"/>
            <a:ext cx="3455626" cy="461665"/>
          </a:xfrm>
          <a:prstGeom prst="rect">
            <a:avLst/>
          </a:prstGeom>
          <a:noFill/>
        </p:spPr>
        <p:txBody>
          <a:bodyPr wrap="square" rtlCol="0">
            <a:spAutoFit/>
          </a:bodyPr>
          <a:lstStyle/>
          <a:p>
            <a:r>
              <a:rPr lang="en-GB" sz="2400" u="sng" dirty="0">
                <a:effectLst>
                  <a:outerShdw blurRad="38100" dist="38100" dir="2700000" algn="tl">
                    <a:srgbClr val="000000">
                      <a:alpha val="43137"/>
                    </a:srgbClr>
                  </a:outerShdw>
                </a:effectLst>
              </a:rPr>
              <a:t>Pause for thought:</a:t>
            </a:r>
          </a:p>
        </p:txBody>
      </p:sp>
    </p:spTree>
    <p:extLst>
      <p:ext uri="{BB962C8B-B14F-4D97-AF65-F5344CB8AC3E}">
        <p14:creationId xmlns:p14="http://schemas.microsoft.com/office/powerpoint/2010/main" val="1128493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4445" y="139210"/>
            <a:ext cx="2285999" cy="814379"/>
          </a:xfrm>
        </p:spPr>
        <p:txBody>
          <a:bodyPr/>
          <a:lstStyle/>
          <a:p>
            <a:r>
              <a:rPr lang="en-GB" sz="2400" dirty="0" smtClean="0">
                <a:effectLst>
                  <a:outerShdw blurRad="38100" dist="38100" dir="2700000" algn="tl">
                    <a:srgbClr val="000000">
                      <a:alpha val="43137"/>
                    </a:srgbClr>
                  </a:outerShdw>
                </a:effectLst>
              </a:rPr>
              <a:t>Thursday </a:t>
            </a:r>
            <a:r>
              <a:rPr lang="en-GB" sz="2400" dirty="0" smtClean="0">
                <a:effectLst>
                  <a:outerShdw blurRad="38100" dist="38100" dir="2700000" algn="tl">
                    <a:srgbClr val="000000">
                      <a:alpha val="43137"/>
                    </a:srgbClr>
                  </a:outerShdw>
                </a:effectLst>
              </a:rPr>
              <a:t>22</a:t>
            </a:r>
            <a:r>
              <a:rPr lang="en-GB" sz="2400" baseline="30000" dirty="0" smtClean="0">
                <a:effectLst>
                  <a:outerShdw blurRad="38100" dist="38100" dir="2700000" algn="tl">
                    <a:srgbClr val="000000">
                      <a:alpha val="43137"/>
                    </a:srgbClr>
                  </a:outerShdw>
                </a:effectLst>
              </a:rPr>
              <a:t>nd</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454434" y="1175657"/>
            <a:ext cx="7276011" cy="5394960"/>
          </a:xfrm>
        </p:spPr>
        <p:txBody>
          <a:bodyPr>
            <a:normAutofit/>
          </a:bodyPr>
          <a:lstStyle/>
          <a:p>
            <a:pPr marL="0" indent="0">
              <a:spcBef>
                <a:spcPts val="0"/>
              </a:spcBef>
              <a:buNone/>
            </a:pPr>
            <a:r>
              <a:rPr lang="en-GB" dirty="0"/>
              <a:t>God, thank you for Spring and the hope of warmer, longer, brighter days.</a:t>
            </a:r>
            <a:br>
              <a:rPr lang="en-GB" dirty="0"/>
            </a:br>
            <a:r>
              <a:rPr lang="en-GB" dirty="0"/>
              <a:t>Thank you for the coming of growth and life and birth.</a:t>
            </a:r>
            <a:br>
              <a:rPr lang="en-GB" dirty="0"/>
            </a:br>
            <a:r>
              <a:rPr lang="en-GB" dirty="0"/>
              <a:t>Thank you that things are coming awake in the world.</a:t>
            </a:r>
            <a:br>
              <a:rPr lang="en-GB" dirty="0"/>
            </a:br>
            <a:r>
              <a:rPr lang="en-GB" dirty="0"/>
              <a:t>This is what our calendar says, and we do see some signs that it is real.</a:t>
            </a:r>
            <a:br>
              <a:rPr lang="en-GB" dirty="0"/>
            </a:br>
            <a:r>
              <a:rPr lang="en-GB" dirty="0"/>
              <a:t>But we also still struggle with </a:t>
            </a:r>
            <a:r>
              <a:rPr lang="en-GB" dirty="0" smtClean="0"/>
              <a:t>the layover </a:t>
            </a:r>
            <a:r>
              <a:rPr lang="en-GB" dirty="0"/>
              <a:t>of winter.</a:t>
            </a:r>
            <a:br>
              <a:rPr lang="en-GB" dirty="0"/>
            </a:br>
            <a:r>
              <a:rPr lang="en-GB" dirty="0"/>
              <a:t>Now we ask that you bring into reality all that belongs in this </a:t>
            </a:r>
            <a:r>
              <a:rPr lang="en-GB" dirty="0" smtClean="0"/>
              <a:t>season.</a:t>
            </a:r>
          </a:p>
          <a:p>
            <a:pPr marL="0" indent="0">
              <a:spcBef>
                <a:spcPts val="0"/>
              </a:spcBef>
              <a:buNone/>
            </a:pPr>
            <a:r>
              <a:rPr lang="en-GB" dirty="0" smtClean="0"/>
              <a:t>Your </a:t>
            </a:r>
            <a:r>
              <a:rPr lang="en-GB" dirty="0"/>
              <a:t>word says that we will have provision, and hope, and joy, and health and loving relationships here and now in this life.</a:t>
            </a:r>
            <a:br>
              <a:rPr lang="en-GB" dirty="0"/>
            </a:br>
            <a:r>
              <a:rPr lang="en-GB" dirty="0"/>
              <a:t>We ask that what belongs in this season would become actual in our practical lives.</a:t>
            </a:r>
            <a:br>
              <a:rPr lang="en-GB" dirty="0"/>
            </a:br>
            <a:r>
              <a:rPr lang="en-GB" dirty="0"/>
              <a:t>We hope in you and in your promises. We hope in your gift of Spring</a:t>
            </a:r>
            <a:r>
              <a:rPr lang="en-GB" dirty="0" smtClean="0"/>
              <a:t>.</a:t>
            </a:r>
          </a:p>
          <a:p>
            <a:pPr marL="0" indent="0">
              <a:spcBef>
                <a:spcPts val="0"/>
              </a:spcBef>
              <a:buNone/>
            </a:pPr>
            <a:r>
              <a:rPr lang="en-GB" dirty="0" smtClean="0"/>
              <a:t>Amen.</a:t>
            </a:r>
            <a:endParaRPr lang="en-US" dirty="0"/>
          </a:p>
        </p:txBody>
      </p:sp>
      <p:pic>
        <p:nvPicPr>
          <p:cNvPr id="4" name="Picture 3"/>
          <p:cNvPicPr>
            <a:picLocks noChangeAspect="1"/>
          </p:cNvPicPr>
          <p:nvPr/>
        </p:nvPicPr>
        <p:blipFill>
          <a:blip r:embed="rId2"/>
          <a:stretch>
            <a:fillRect/>
          </a:stretch>
        </p:blipFill>
        <p:spPr>
          <a:xfrm>
            <a:off x="0" y="0"/>
            <a:ext cx="3846241" cy="2168151"/>
          </a:xfrm>
          <a:prstGeom prst="rect">
            <a:avLst/>
          </a:prstGeom>
        </p:spPr>
      </p:pic>
      <p:pic>
        <p:nvPicPr>
          <p:cNvPr id="6" name="Picture 5"/>
          <p:cNvPicPr>
            <a:picLocks noChangeAspect="1"/>
          </p:cNvPicPr>
          <p:nvPr/>
        </p:nvPicPr>
        <p:blipFill>
          <a:blip r:embed="rId3"/>
          <a:stretch>
            <a:fillRect/>
          </a:stretch>
        </p:blipFill>
        <p:spPr>
          <a:xfrm>
            <a:off x="-2" y="4619476"/>
            <a:ext cx="3846242" cy="2238523"/>
          </a:xfrm>
          <a:prstGeom prst="rect">
            <a:avLst/>
          </a:prstGeom>
        </p:spPr>
      </p:pic>
      <p:pic>
        <p:nvPicPr>
          <p:cNvPr id="8" name="Picture 7"/>
          <p:cNvPicPr>
            <a:picLocks noChangeAspect="1"/>
          </p:cNvPicPr>
          <p:nvPr/>
        </p:nvPicPr>
        <p:blipFill>
          <a:blip r:embed="rId4"/>
          <a:stretch>
            <a:fillRect/>
          </a:stretch>
        </p:blipFill>
        <p:spPr>
          <a:xfrm>
            <a:off x="1" y="2259874"/>
            <a:ext cx="3818674" cy="2259876"/>
          </a:xfrm>
          <a:prstGeom prst="rect">
            <a:avLst/>
          </a:prstGeom>
        </p:spPr>
      </p:pic>
      <p:sp>
        <p:nvSpPr>
          <p:cNvPr id="5" name="TextBox 4"/>
          <p:cNvSpPr txBox="1"/>
          <p:nvPr/>
        </p:nvSpPr>
        <p:spPr>
          <a:xfrm>
            <a:off x="4323806" y="287383"/>
            <a:ext cx="4349931" cy="584775"/>
          </a:xfrm>
          <a:prstGeom prst="rect">
            <a:avLst/>
          </a:prstGeom>
          <a:noFill/>
        </p:spPr>
        <p:txBody>
          <a:bodyPr wrap="square" rtlCol="0">
            <a:spAutoFit/>
          </a:bodyPr>
          <a:lstStyle/>
          <a:p>
            <a:r>
              <a:rPr lang="en-GB" sz="3200" dirty="0" smtClean="0">
                <a:solidFill>
                  <a:srgbClr val="FFC000"/>
                </a:solidFill>
                <a:effectLst>
                  <a:outerShdw blurRad="38100" dist="38100" dir="2700000" algn="tl">
                    <a:srgbClr val="000000">
                      <a:alpha val="43137"/>
                    </a:srgbClr>
                  </a:outerShdw>
                </a:effectLst>
              </a:rPr>
              <a:t>EARTH DAY</a:t>
            </a:r>
            <a:endParaRPr lang="en-US" sz="3200"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048521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TM02836342[[fn=Ion]]</Template>
  <TotalTime>207</TotalTime>
  <Words>1053</Words>
  <Application>Microsoft Office PowerPoint</Application>
  <PresentationFormat>Widescreen</PresentationFormat>
  <Paragraphs>153</Paragraphs>
  <Slides>12</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vt:i4>
      </vt:variant>
    </vt:vector>
  </HeadingPairs>
  <TitlesOfParts>
    <vt:vector size="24" baseType="lpstr">
      <vt:lpstr>Batang</vt:lpstr>
      <vt:lpstr>BatangChe</vt:lpstr>
      <vt:lpstr>Arial</vt:lpstr>
      <vt:lpstr>Century Gothic</vt:lpstr>
      <vt:lpstr>Kristen ITC</vt:lpstr>
      <vt:lpstr>Maiandra GD</vt:lpstr>
      <vt:lpstr>Papyrus</vt:lpstr>
      <vt:lpstr>Segoe UI</vt:lpstr>
      <vt:lpstr>Tempus Sans ITC</vt:lpstr>
      <vt:lpstr>Times New Roman</vt:lpstr>
      <vt:lpstr>Wingdings 3</vt:lpstr>
      <vt:lpstr>Ion</vt:lpstr>
      <vt:lpstr>Daily Prayers  for FCJ Schools   Week beginning Monday April 19th 2021  </vt:lpstr>
      <vt:lpstr>Sunday’s Gospel: Luke 24:35-48</vt:lpstr>
      <vt:lpstr>PowerPoint Presentation</vt:lpstr>
      <vt:lpstr>PowerPoint Presentation</vt:lpstr>
      <vt:lpstr>PowerPoint Presentation</vt:lpstr>
      <vt:lpstr>Wednesday 21st April</vt:lpstr>
      <vt:lpstr>PowerPoint Presentation</vt:lpstr>
      <vt:lpstr>EARTH DAY</vt:lpstr>
      <vt:lpstr>Thursday 22nd</vt:lpstr>
      <vt:lpstr>PowerPoint Presentation</vt:lpstr>
      <vt:lpstr>Friday 23rd April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Daily Prayers  for FCJ Schools   Week beginning Monday April 19th 2021  </dc:title>
  <dc:creator>celia hayes</dc:creator>
  <cp:lastModifiedBy>Els Claessens</cp:lastModifiedBy>
  <cp:revision>14</cp:revision>
  <dcterms:created xsi:type="dcterms:W3CDTF">2021-04-12T13:49:34Z</dcterms:created>
  <dcterms:modified xsi:type="dcterms:W3CDTF">2021-04-17T22:17:26Z</dcterms:modified>
</cp:coreProperties>
</file>