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1" r:id="rId7"/>
    <p:sldId id="262" r:id="rId8"/>
    <p:sldId id="268" r:id="rId9"/>
    <p:sldId id="260" r:id="rId10"/>
    <p:sldId id="267" r:id="rId11"/>
    <p:sldId id="263"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22" d="100"/>
          <a:sy n="122" d="100"/>
        </p:scale>
        <p:origin x="-96" y="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E04AF9-9DF3-45E8-A004-38D7B623EC49}" type="datetimeFigureOut">
              <a:rPr lang="en-GB" smtClean="0"/>
              <a:t>28/08/2019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402515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E04AF9-9DF3-45E8-A004-38D7B623EC49}" type="datetimeFigureOut">
              <a:rPr lang="en-GB" smtClean="0"/>
              <a:t>28/08/2019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101003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E04AF9-9DF3-45E8-A004-38D7B623EC49}" type="datetimeFigureOut">
              <a:rPr lang="en-GB" smtClean="0"/>
              <a:t>28/08/2019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420644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E04AF9-9DF3-45E8-A004-38D7B623EC49}" type="datetimeFigureOut">
              <a:rPr lang="en-GB" smtClean="0"/>
              <a:t>28/08/2019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3835986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3E04AF9-9DF3-45E8-A004-38D7B623EC49}" type="datetimeFigureOut">
              <a:rPr lang="en-GB" smtClean="0"/>
              <a:t>28/08/2019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4195883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3E04AF9-9DF3-45E8-A004-38D7B623EC49}" type="datetimeFigureOut">
              <a:rPr lang="en-GB" smtClean="0"/>
              <a:t>28/08/2019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3168098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3E04AF9-9DF3-45E8-A004-38D7B623EC49}" type="datetimeFigureOut">
              <a:rPr lang="en-GB" smtClean="0"/>
              <a:t>28/08/2019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4186080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3E04AF9-9DF3-45E8-A004-38D7B623EC49}" type="datetimeFigureOut">
              <a:rPr lang="en-GB" smtClean="0"/>
              <a:t>28/08/2019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237672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04AF9-9DF3-45E8-A004-38D7B623EC49}" type="datetimeFigureOut">
              <a:rPr lang="en-GB" smtClean="0"/>
              <a:t>28/08/2019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3759985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3E04AF9-9DF3-45E8-A004-38D7B623EC49}" type="datetimeFigureOut">
              <a:rPr lang="en-GB" smtClean="0"/>
              <a:t>28/08/2019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4063092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3E04AF9-9DF3-45E8-A004-38D7B623EC49}" type="datetimeFigureOut">
              <a:rPr lang="en-GB" smtClean="0"/>
              <a:t>28/08/2019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260138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04AF9-9DF3-45E8-A004-38D7B623EC49}" type="datetimeFigureOut">
              <a:rPr lang="en-GB" smtClean="0"/>
              <a:t>28/08/2019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82961-9AE5-4AF5-9661-47E17D283E0D}" type="slidenum">
              <a:rPr lang="en-GB" smtClean="0"/>
              <a:t>‹#›</a:t>
            </a:fld>
            <a:endParaRPr lang="en-GB"/>
          </a:p>
        </p:txBody>
      </p:sp>
    </p:spTree>
    <p:extLst>
      <p:ext uri="{BB962C8B-B14F-4D97-AF65-F5344CB8AC3E}">
        <p14:creationId xmlns:p14="http://schemas.microsoft.com/office/powerpoint/2010/main" val="1347460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587870" y="1396538"/>
            <a:ext cx="4651308" cy="4106026"/>
          </a:xfrm>
          <a:prstGeom prst="rect">
            <a:avLst/>
          </a:prstGeom>
        </p:spPr>
      </p:pic>
      <p:sp>
        <p:nvSpPr>
          <p:cNvPr id="8" name="Rectangle 7"/>
          <p:cNvSpPr/>
          <p:nvPr/>
        </p:nvSpPr>
        <p:spPr>
          <a:xfrm>
            <a:off x="3512999" y="382077"/>
            <a:ext cx="4933659" cy="923330"/>
          </a:xfrm>
          <a:prstGeom prst="rect">
            <a:avLst/>
          </a:prstGeom>
          <a:noFill/>
        </p:spPr>
        <p:txBody>
          <a:bodyPr wrap="none" lIns="91440" tIns="45720" rIns="91440" bIns="45720">
            <a:spAutoFit/>
          </a:bodyPr>
          <a:lstStyle/>
          <a:p>
            <a:pPr algn="ctr"/>
            <a:r>
              <a:rPr lang="en-US" sz="5400" b="1" cap="none" spc="0" dirty="0" smtClean="0">
                <a:ln w="0"/>
                <a:solidFill>
                  <a:schemeClr val="tx1"/>
                </a:solidFill>
                <a:effectLst>
                  <a:outerShdw blurRad="38100" dist="19050" dir="2700000" algn="tl" rotWithShape="0">
                    <a:schemeClr val="dk1">
                      <a:alpha val="40000"/>
                    </a:schemeClr>
                  </a:outerShdw>
                </a:effectLst>
              </a:rPr>
              <a:t>PRAYER THEMES</a:t>
            </a:r>
            <a:endParaRPr lang="en-US" sz="5400" b="1"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2404395" y="5518728"/>
            <a:ext cx="7150868" cy="923330"/>
          </a:xfrm>
          <a:prstGeom prst="rect">
            <a:avLst/>
          </a:prstGeom>
          <a:noFill/>
        </p:spPr>
        <p:txBody>
          <a:bodyPr wrap="none" lIns="91440" tIns="45720" rIns="91440" bIns="45720">
            <a:spAutoFit/>
          </a:bodyPr>
          <a:lstStyle/>
          <a:p>
            <a:pPr algn="ctr"/>
            <a:r>
              <a:rPr lang="en-US" sz="5400" b="1" cap="none" spc="0" dirty="0" smtClean="0">
                <a:ln w="0"/>
                <a:solidFill>
                  <a:schemeClr val="tx1"/>
                </a:solidFill>
                <a:effectLst>
                  <a:outerShdw blurRad="38100" dist="19050" dir="2700000" algn="tl" rotWithShape="0">
                    <a:schemeClr val="dk1">
                      <a:alpha val="40000"/>
                    </a:schemeClr>
                  </a:outerShdw>
                </a:effectLst>
              </a:rPr>
              <a:t>FCJ BI-CENTENARY YEAR</a:t>
            </a:r>
            <a:endParaRPr lang="en-US" sz="54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26431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57921" y="226186"/>
            <a:ext cx="1579001" cy="1390008"/>
          </a:xfrm>
          <a:prstGeom prst="rect">
            <a:avLst/>
          </a:prstGeom>
        </p:spPr>
      </p:pic>
      <p:sp>
        <p:nvSpPr>
          <p:cNvPr id="3" name="Content Placeholder 2"/>
          <p:cNvSpPr>
            <a:spLocks noGrp="1"/>
          </p:cNvSpPr>
          <p:nvPr>
            <p:ph idx="1"/>
          </p:nvPr>
        </p:nvSpPr>
        <p:spPr>
          <a:xfrm>
            <a:off x="503222" y="1146614"/>
            <a:ext cx="10515600" cy="5145543"/>
          </a:xfrm>
        </p:spPr>
        <p:txBody>
          <a:bodyPr>
            <a:normAutofit fontScale="92500"/>
          </a:bodyPr>
          <a:lstStyle/>
          <a:p>
            <a:pPr marL="0" indent="0">
              <a:buNone/>
            </a:pPr>
            <a:r>
              <a:rPr lang="en-GB" dirty="0" smtClean="0"/>
              <a:t>We pray that we will treat each person in our community with dignity, that when we talk to people in person or on social media, we remember that they are a human being created and loved by God as we are.</a:t>
            </a:r>
          </a:p>
          <a:p>
            <a:pPr marL="0" indent="0">
              <a:buNone/>
            </a:pPr>
            <a:r>
              <a:rPr lang="en-GB" dirty="0" smtClean="0"/>
              <a:t>Lord in your Goodness	</a:t>
            </a:r>
            <a:r>
              <a:rPr lang="en-GB" b="1" dirty="0" smtClean="0"/>
              <a:t>All: Hear Our Prayer</a:t>
            </a:r>
          </a:p>
          <a:p>
            <a:pPr marL="0" indent="0">
              <a:buNone/>
            </a:pPr>
            <a:r>
              <a:rPr lang="en-GB" dirty="0" smtClean="0"/>
              <a:t>We pray that in our community we will demonstrate companionship, that we will be companions that listen to each other and walk together on this life’s journey</a:t>
            </a:r>
          </a:p>
          <a:p>
            <a:pPr marL="0" indent="0">
              <a:buNone/>
            </a:pPr>
            <a:r>
              <a:rPr lang="en-GB" dirty="0" smtClean="0"/>
              <a:t>Lord in your Goodness	</a:t>
            </a:r>
            <a:r>
              <a:rPr lang="en-GB" b="1" dirty="0" smtClean="0"/>
              <a:t>All: Hear Our Prayer</a:t>
            </a:r>
          </a:p>
          <a:p>
            <a:pPr marL="0" indent="0">
              <a:buNone/>
            </a:pPr>
            <a:r>
              <a:rPr lang="en-GB" dirty="0" smtClean="0"/>
              <a:t>May we start this year with Hope, that it will be a year that we all grow in knowledge and love, that there will be many moments of joy as we celebrate our bi-centenary.</a:t>
            </a:r>
          </a:p>
          <a:p>
            <a:pPr marL="0" indent="0">
              <a:buNone/>
            </a:pPr>
            <a:r>
              <a:rPr lang="en-GB" dirty="0"/>
              <a:t>Lord in your Goodness	</a:t>
            </a:r>
            <a:r>
              <a:rPr lang="en-GB" b="1" dirty="0"/>
              <a:t>All: Hear Our Prayer</a:t>
            </a:r>
          </a:p>
          <a:p>
            <a:pPr marL="0" indent="0">
              <a:buNone/>
            </a:pPr>
            <a:endParaRPr lang="en-GB" b="1" dirty="0"/>
          </a:p>
          <a:p>
            <a:pPr marL="0" indent="0">
              <a:buNone/>
            </a:pPr>
            <a:endParaRPr lang="en-GB" b="1" dirty="0" smtClean="0"/>
          </a:p>
          <a:p>
            <a:pPr marL="0" indent="0">
              <a:buNone/>
            </a:pPr>
            <a:endParaRPr lang="en-GB" b="1" dirty="0"/>
          </a:p>
        </p:txBody>
      </p:sp>
    </p:spTree>
    <p:extLst>
      <p:ext uri="{BB962C8B-B14F-4D97-AF65-F5344CB8AC3E}">
        <p14:creationId xmlns:p14="http://schemas.microsoft.com/office/powerpoint/2010/main" val="3399672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3644"/>
            <a:ext cx="10515600" cy="983841"/>
          </a:xfrm>
        </p:spPr>
        <p:txBody>
          <a:bodyPr>
            <a:normAutofit/>
          </a:bodyPr>
          <a:lstStyle/>
          <a:p>
            <a:r>
              <a:rPr lang="en-GB" sz="3600" b="1" u="sng" dirty="0" smtClean="0"/>
              <a:t>Friday 6</a:t>
            </a:r>
            <a:r>
              <a:rPr lang="en-GB" sz="3600" b="1" u="sng" baseline="30000" dirty="0" smtClean="0"/>
              <a:t>th</a:t>
            </a:r>
            <a:r>
              <a:rPr lang="en-GB" sz="3600" b="1" u="sng" dirty="0" smtClean="0"/>
              <a:t> September 2019</a:t>
            </a:r>
            <a:endParaRPr lang="en-GB" sz="3600" b="1" u="sng" dirty="0"/>
          </a:p>
        </p:txBody>
      </p:sp>
      <p:pic>
        <p:nvPicPr>
          <p:cNvPr id="4" name="Picture 3"/>
          <p:cNvPicPr>
            <a:picLocks noChangeAspect="1"/>
          </p:cNvPicPr>
          <p:nvPr/>
        </p:nvPicPr>
        <p:blipFill>
          <a:blip r:embed="rId2"/>
          <a:stretch>
            <a:fillRect/>
          </a:stretch>
        </p:blipFill>
        <p:spPr>
          <a:xfrm>
            <a:off x="10466975" y="217132"/>
            <a:ext cx="1579001" cy="1390008"/>
          </a:xfrm>
          <a:prstGeom prst="rect">
            <a:avLst/>
          </a:prstGeom>
        </p:spPr>
      </p:pic>
      <p:sp>
        <p:nvSpPr>
          <p:cNvPr id="5" name="TextBox 4"/>
          <p:cNvSpPr txBox="1"/>
          <p:nvPr/>
        </p:nvSpPr>
        <p:spPr>
          <a:xfrm>
            <a:off x="624688" y="1333997"/>
            <a:ext cx="9732477" cy="1077218"/>
          </a:xfrm>
          <a:prstGeom prst="rect">
            <a:avLst/>
          </a:prstGeom>
          <a:noFill/>
        </p:spPr>
        <p:txBody>
          <a:bodyPr wrap="square" rtlCol="0">
            <a:spAutoFit/>
          </a:bodyPr>
          <a:lstStyle/>
          <a:p>
            <a:r>
              <a:rPr lang="en-GB" sz="3200" dirty="0" smtClean="0"/>
              <a:t>“I desire nothing but the accomplishment of God’s Will”, Marie Madeleine</a:t>
            </a:r>
            <a:endParaRPr lang="en-GB" sz="3200" dirty="0"/>
          </a:p>
        </p:txBody>
      </p:sp>
      <p:sp>
        <p:nvSpPr>
          <p:cNvPr id="6" name="TextBox 5"/>
          <p:cNvSpPr txBox="1"/>
          <p:nvPr/>
        </p:nvSpPr>
        <p:spPr>
          <a:xfrm>
            <a:off x="1774479" y="2477727"/>
            <a:ext cx="5812325" cy="3416320"/>
          </a:xfrm>
          <a:prstGeom prst="rect">
            <a:avLst/>
          </a:prstGeom>
          <a:noFill/>
        </p:spPr>
        <p:txBody>
          <a:bodyPr wrap="square" rtlCol="0">
            <a:spAutoFit/>
          </a:bodyPr>
          <a:lstStyle/>
          <a:p>
            <a:r>
              <a:rPr lang="en-GB" dirty="0" smtClean="0"/>
              <a:t>The call is clear;</a:t>
            </a:r>
          </a:p>
          <a:p>
            <a:r>
              <a:rPr lang="en-GB" dirty="0" smtClean="0"/>
              <a:t>It is imperative that we listen.</a:t>
            </a:r>
          </a:p>
          <a:p>
            <a:r>
              <a:rPr lang="en-GB" dirty="0" smtClean="0"/>
              <a:t>God waits expectantly for our ‘fiat’</a:t>
            </a:r>
          </a:p>
          <a:p>
            <a:r>
              <a:rPr lang="en-GB" dirty="0" smtClean="0"/>
              <a:t>God will use our desires,</a:t>
            </a:r>
          </a:p>
          <a:p>
            <a:r>
              <a:rPr lang="en-GB" dirty="0" smtClean="0"/>
              <a:t>Our efforts, our words</a:t>
            </a:r>
          </a:p>
          <a:p>
            <a:r>
              <a:rPr lang="en-GB" dirty="0" smtClean="0"/>
              <a:t>and our actions;</a:t>
            </a:r>
          </a:p>
          <a:p>
            <a:r>
              <a:rPr lang="en-GB" dirty="0" smtClean="0"/>
              <a:t>In the power of the Spirit</a:t>
            </a:r>
          </a:p>
          <a:p>
            <a:r>
              <a:rPr lang="en-GB" dirty="0" smtClean="0"/>
              <a:t>We must be the love, the peace,</a:t>
            </a:r>
          </a:p>
          <a:p>
            <a:r>
              <a:rPr lang="en-GB" dirty="0" smtClean="0"/>
              <a:t>The mercy and the justice</a:t>
            </a:r>
          </a:p>
          <a:p>
            <a:r>
              <a:rPr lang="en-GB" dirty="0" smtClean="0"/>
              <a:t>In the world. FCJ General Chapter 1983</a:t>
            </a:r>
          </a:p>
          <a:p>
            <a:endParaRPr lang="en-GB" dirty="0"/>
          </a:p>
          <a:p>
            <a:endParaRPr lang="en-GB" dirty="0"/>
          </a:p>
        </p:txBody>
      </p:sp>
      <p:sp>
        <p:nvSpPr>
          <p:cNvPr id="7" name="TextBox 6"/>
          <p:cNvSpPr txBox="1"/>
          <p:nvPr/>
        </p:nvSpPr>
        <p:spPr>
          <a:xfrm>
            <a:off x="624688" y="5504507"/>
            <a:ext cx="10729112" cy="1938992"/>
          </a:xfrm>
          <a:prstGeom prst="rect">
            <a:avLst/>
          </a:prstGeom>
          <a:noFill/>
        </p:spPr>
        <p:txBody>
          <a:bodyPr wrap="square" rtlCol="0">
            <a:spAutoFit/>
          </a:bodyPr>
          <a:lstStyle/>
          <a:p>
            <a:r>
              <a:rPr lang="en-GB" sz="2400" b="1" i="1" dirty="0" smtClean="0"/>
              <a:t>Look back over </a:t>
            </a:r>
            <a:r>
              <a:rPr lang="en-GB" sz="2400" b="1" i="1" smtClean="0"/>
              <a:t>your week </a:t>
            </a:r>
            <a:r>
              <a:rPr lang="en-GB" sz="2400" b="1" i="1" dirty="0" smtClean="0"/>
              <a:t>and ask yourself: ‘Where did I hear, see, sense the presence of God…?</a:t>
            </a:r>
          </a:p>
          <a:p>
            <a:r>
              <a:rPr lang="en-GB" sz="2000" b="1" i="1" dirty="0" smtClean="0"/>
              <a:t>From “Celebrating Marie Madeleine-Reflections”</a:t>
            </a:r>
          </a:p>
          <a:p>
            <a:endParaRPr lang="en-GB" sz="2400" b="1" i="1" dirty="0"/>
          </a:p>
          <a:p>
            <a:endParaRPr lang="en-GB" sz="2400" b="1" i="1" dirty="0"/>
          </a:p>
        </p:txBody>
      </p:sp>
      <p:pic>
        <p:nvPicPr>
          <p:cNvPr id="9" name="Picture 8"/>
          <p:cNvPicPr>
            <a:picLocks noChangeAspect="1"/>
          </p:cNvPicPr>
          <p:nvPr/>
        </p:nvPicPr>
        <p:blipFill>
          <a:blip r:embed="rId3"/>
          <a:stretch>
            <a:fillRect/>
          </a:stretch>
        </p:blipFill>
        <p:spPr>
          <a:xfrm>
            <a:off x="7456283" y="2369016"/>
            <a:ext cx="2694034" cy="2694034"/>
          </a:xfrm>
          <a:prstGeom prst="rect">
            <a:avLst/>
          </a:prstGeom>
        </p:spPr>
      </p:pic>
    </p:spTree>
    <p:extLst>
      <p:ext uri="{BB962C8B-B14F-4D97-AF65-F5344CB8AC3E}">
        <p14:creationId xmlns:p14="http://schemas.microsoft.com/office/powerpoint/2010/main" val="131049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u="sng" dirty="0" smtClean="0"/>
              <a:t>Friday 6</a:t>
            </a:r>
            <a:r>
              <a:rPr lang="en-GB" sz="3600" b="1" u="sng" baseline="30000" dirty="0" smtClean="0"/>
              <a:t>th</a:t>
            </a:r>
            <a:r>
              <a:rPr lang="en-GB" sz="3600" b="1" u="sng" dirty="0" smtClean="0"/>
              <a:t> September 2019</a:t>
            </a:r>
            <a:endParaRPr lang="en-GB" sz="3600" b="1" u="sng" dirty="0"/>
          </a:p>
        </p:txBody>
      </p:sp>
      <p:sp>
        <p:nvSpPr>
          <p:cNvPr id="3" name="Content Placeholder 2"/>
          <p:cNvSpPr>
            <a:spLocks noGrp="1"/>
          </p:cNvSpPr>
          <p:nvPr>
            <p:ph idx="1"/>
          </p:nvPr>
        </p:nvSpPr>
        <p:spPr/>
        <p:txBody>
          <a:bodyPr>
            <a:normAutofit fontScale="77500" lnSpcReduction="20000"/>
          </a:bodyPr>
          <a:lstStyle/>
          <a:p>
            <a:pPr marL="0" indent="0">
              <a:buNone/>
            </a:pPr>
            <a:r>
              <a:rPr lang="en-GB" b="1" dirty="0" err="1"/>
              <a:t>Examen</a:t>
            </a:r>
            <a:endParaRPr lang="en-GB" b="1" dirty="0"/>
          </a:p>
          <a:p>
            <a:pPr marL="0" indent="0">
              <a:buNone/>
            </a:pPr>
            <a:endParaRPr lang="en-GB" dirty="0"/>
          </a:p>
          <a:p>
            <a:pPr marL="0" indent="0">
              <a:buNone/>
            </a:pPr>
            <a:r>
              <a:rPr lang="en-GB" dirty="0" smtClean="0"/>
              <a:t>Be </a:t>
            </a:r>
            <a:r>
              <a:rPr lang="en-GB" dirty="0"/>
              <a:t>silent and place yourself in God’s loving presence. Think about the good things that have happened this week and give thanks.​</a:t>
            </a:r>
          </a:p>
          <a:p>
            <a:pPr marL="0" indent="0">
              <a:buNone/>
            </a:pPr>
            <a:endParaRPr lang="en-GB" dirty="0"/>
          </a:p>
          <a:p>
            <a:pPr marL="0" indent="0">
              <a:buNone/>
            </a:pPr>
            <a:r>
              <a:rPr lang="en-GB" dirty="0" smtClean="0"/>
              <a:t>Who </a:t>
            </a:r>
            <a:r>
              <a:rPr lang="en-GB" dirty="0"/>
              <a:t>have you left a good memory with this week?</a:t>
            </a:r>
          </a:p>
          <a:p>
            <a:pPr marL="0" indent="0">
              <a:buNone/>
            </a:pPr>
            <a:endParaRPr lang="en-GB" dirty="0"/>
          </a:p>
          <a:p>
            <a:pPr marL="0" indent="0">
              <a:buNone/>
            </a:pPr>
            <a:r>
              <a:rPr lang="en-GB" dirty="0" smtClean="0"/>
              <a:t>Look </a:t>
            </a:r>
            <a:r>
              <a:rPr lang="en-GB" dirty="0"/>
              <a:t>back over your week. Where have you felt joy and what has been difficult and challenged you? In the quiet of your heart, tell God about your experiences.​ Give thanks for who you are.</a:t>
            </a:r>
          </a:p>
          <a:p>
            <a:pPr marL="0" indent="0">
              <a:buNone/>
            </a:pPr>
            <a:endParaRPr lang="en-GB" dirty="0"/>
          </a:p>
          <a:p>
            <a:pPr marL="0" indent="0">
              <a:buNone/>
            </a:pPr>
            <a:r>
              <a:rPr lang="en-GB" dirty="0" smtClean="0"/>
              <a:t>As </a:t>
            </a:r>
            <a:r>
              <a:rPr lang="en-GB" dirty="0"/>
              <a:t>you look ahead, with what spirit will you enter next week? </a:t>
            </a:r>
          </a:p>
          <a:p>
            <a:pPr marL="0" indent="0">
              <a:buNone/>
            </a:pPr>
            <a:r>
              <a:rPr lang="en-GB" dirty="0" smtClean="0"/>
              <a:t>Ask </a:t>
            </a:r>
            <a:r>
              <a:rPr lang="en-GB" dirty="0"/>
              <a:t>God to help you.</a:t>
            </a:r>
          </a:p>
          <a:p>
            <a:pPr marL="0" indent="0">
              <a:buNone/>
            </a:pPr>
            <a:endParaRPr lang="en-GB" dirty="0"/>
          </a:p>
        </p:txBody>
      </p:sp>
      <p:pic>
        <p:nvPicPr>
          <p:cNvPr id="4" name="Picture 3"/>
          <p:cNvPicPr>
            <a:picLocks noChangeAspect="1"/>
          </p:cNvPicPr>
          <p:nvPr/>
        </p:nvPicPr>
        <p:blipFill>
          <a:blip r:embed="rId2"/>
          <a:stretch>
            <a:fillRect/>
          </a:stretch>
        </p:blipFill>
        <p:spPr>
          <a:xfrm>
            <a:off x="10466975" y="217132"/>
            <a:ext cx="1579001" cy="1390008"/>
          </a:xfrm>
          <a:prstGeom prst="rect">
            <a:avLst/>
          </a:prstGeom>
        </p:spPr>
      </p:pic>
    </p:spTree>
    <p:extLst>
      <p:ext uri="{BB962C8B-B14F-4D97-AF65-F5344CB8AC3E}">
        <p14:creationId xmlns:p14="http://schemas.microsoft.com/office/powerpoint/2010/main" val="3321935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accent1">
                <a:shade val="45000"/>
                <a:satMod val="135000"/>
              </a:schemeClr>
              <a:prstClr val="white"/>
            </a:duotone>
          </a:blip>
          <a:stretch>
            <a:fillRect/>
          </a:stretch>
        </p:blipFill>
        <p:spPr>
          <a:xfrm>
            <a:off x="0" y="0"/>
            <a:ext cx="12192000" cy="6962519"/>
          </a:xfrm>
          <a:prstGeom prst="rect">
            <a:avLst/>
          </a:prstGeom>
        </p:spPr>
      </p:pic>
      <p:sp>
        <p:nvSpPr>
          <p:cNvPr id="2" name="Title 1"/>
          <p:cNvSpPr>
            <a:spLocks noGrp="1"/>
          </p:cNvSpPr>
          <p:nvPr>
            <p:ph type="ctrTitle"/>
          </p:nvPr>
        </p:nvSpPr>
        <p:spPr/>
        <p:txBody>
          <a:bodyPr/>
          <a:lstStyle/>
          <a:p>
            <a:r>
              <a:rPr lang="en-GB" b="1" dirty="0" smtClean="0"/>
              <a:t>New Beginnings</a:t>
            </a:r>
            <a:endParaRPr lang="en-GB" b="1" dirty="0"/>
          </a:p>
        </p:txBody>
      </p:sp>
      <p:sp>
        <p:nvSpPr>
          <p:cNvPr id="3" name="Subtitle 2"/>
          <p:cNvSpPr>
            <a:spLocks noGrp="1"/>
          </p:cNvSpPr>
          <p:nvPr>
            <p:ph type="subTitle" idx="1"/>
          </p:nvPr>
        </p:nvSpPr>
        <p:spPr/>
        <p:txBody>
          <a:bodyPr/>
          <a:lstStyle/>
          <a:p>
            <a:r>
              <a:rPr lang="en-GB" b="1" dirty="0" smtClean="0"/>
              <a:t>W/C 2</a:t>
            </a:r>
            <a:r>
              <a:rPr lang="en-GB" b="1" baseline="30000" dirty="0" smtClean="0"/>
              <a:t>nd</a:t>
            </a:r>
            <a:r>
              <a:rPr lang="en-GB" b="1" dirty="0" smtClean="0"/>
              <a:t> September 2019</a:t>
            </a:r>
            <a:endParaRPr lang="en-GB" b="1" dirty="0"/>
          </a:p>
        </p:txBody>
      </p:sp>
    </p:spTree>
    <p:extLst>
      <p:ext uri="{BB962C8B-B14F-4D97-AF65-F5344CB8AC3E}">
        <p14:creationId xmlns:p14="http://schemas.microsoft.com/office/powerpoint/2010/main" val="2402352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Prayer theme: New Beginnings</a:t>
            </a:r>
            <a:endParaRPr lang="en-GB" b="1" dirty="0"/>
          </a:p>
        </p:txBody>
      </p:sp>
      <p:sp>
        <p:nvSpPr>
          <p:cNvPr id="3" name="Content Placeholder 2"/>
          <p:cNvSpPr>
            <a:spLocks noGrp="1"/>
          </p:cNvSpPr>
          <p:nvPr>
            <p:ph idx="1"/>
          </p:nvPr>
        </p:nvSpPr>
        <p:spPr/>
        <p:txBody>
          <a:bodyPr/>
          <a:lstStyle/>
          <a:p>
            <a:pPr marL="0" indent="0">
              <a:buNone/>
            </a:pPr>
            <a:r>
              <a:rPr lang="en-GB" sz="2400" dirty="0" smtClean="0"/>
              <a:t>On Holy Thursday 1820 Marie Madeleine founded the FCJ Society in Amiens, France</a:t>
            </a:r>
          </a:p>
          <a:p>
            <a:pPr marL="0" indent="0">
              <a:buNone/>
            </a:pPr>
            <a:r>
              <a:rPr lang="en-GB" sz="2400" b="1" i="1" dirty="0" smtClean="0"/>
              <a:t>“In </a:t>
            </a:r>
            <a:r>
              <a:rPr lang="en-GB" sz="2400" b="1" i="1" dirty="0"/>
              <a:t>the disused building provided by the town authorities, she set up a school for undernourished, exhausted children, many of them suffering from acute neglect. Each day, 250 children crowded </a:t>
            </a:r>
            <a:r>
              <a:rPr lang="en-GB" sz="2400" b="1" i="1" dirty="0" smtClean="0"/>
              <a:t>in…”</a:t>
            </a:r>
          </a:p>
          <a:p>
            <a:pPr marL="0" indent="0">
              <a:buNone/>
            </a:pPr>
            <a:r>
              <a:rPr lang="en-GB" sz="2400" dirty="0" smtClean="0"/>
              <a:t>This year marks 200 years since the Faithful Companions of Jesus was founded. The FCJ schools continue to share the vision Marie Madeleine had for education. As we begin this school year we pray for all the FCJ Schools around the world.</a:t>
            </a:r>
          </a:p>
          <a:p>
            <a:pPr marL="0" indent="0">
              <a:buNone/>
            </a:pPr>
            <a:endParaRPr lang="en-GB" sz="2400" dirty="0" smtClean="0"/>
          </a:p>
          <a:p>
            <a:pPr marL="0" indent="0">
              <a:buNone/>
            </a:pPr>
            <a:r>
              <a:rPr lang="en-GB" sz="2400" dirty="0" smtClean="0"/>
              <a:t>The FCJ schools of The United Kingdom and Ireland have worked collaboratively to produce daily prayers and reflections for this special year.</a:t>
            </a:r>
            <a:endParaRPr lang="en-GB" sz="2400" dirty="0"/>
          </a:p>
          <a:p>
            <a:pPr marL="0" indent="0">
              <a:buNone/>
            </a:pPr>
            <a:endParaRPr lang="en-GB" sz="2400" dirty="0"/>
          </a:p>
          <a:p>
            <a:pPr marL="0" indent="0">
              <a:buNone/>
            </a:pPr>
            <a:endParaRPr lang="en-GB" dirty="0"/>
          </a:p>
        </p:txBody>
      </p:sp>
      <p:pic>
        <p:nvPicPr>
          <p:cNvPr id="4" name="Picture 3"/>
          <p:cNvPicPr>
            <a:picLocks noChangeAspect="1"/>
          </p:cNvPicPr>
          <p:nvPr/>
        </p:nvPicPr>
        <p:blipFill>
          <a:blip r:embed="rId2"/>
          <a:stretch>
            <a:fillRect/>
          </a:stretch>
        </p:blipFill>
        <p:spPr>
          <a:xfrm>
            <a:off x="10450759" y="230188"/>
            <a:ext cx="1572683" cy="1389238"/>
          </a:xfrm>
          <a:prstGeom prst="rect">
            <a:avLst/>
          </a:prstGeom>
        </p:spPr>
      </p:pic>
    </p:spTree>
    <p:extLst>
      <p:ext uri="{BB962C8B-B14F-4D97-AF65-F5344CB8AC3E}">
        <p14:creationId xmlns:p14="http://schemas.microsoft.com/office/powerpoint/2010/main" val="2462737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37029"/>
          </a:xfrm>
        </p:spPr>
        <p:txBody>
          <a:bodyPr>
            <a:normAutofit/>
          </a:bodyPr>
          <a:lstStyle/>
          <a:p>
            <a:r>
              <a:rPr lang="en-GB" sz="3600" b="1" u="sng" dirty="0" smtClean="0"/>
              <a:t>Wednesday 4</a:t>
            </a:r>
            <a:r>
              <a:rPr lang="en-GB" sz="3600" b="1" u="sng" baseline="30000" dirty="0" smtClean="0"/>
              <a:t>th</a:t>
            </a:r>
            <a:r>
              <a:rPr lang="en-GB" sz="3600" b="1" u="sng" dirty="0" smtClean="0"/>
              <a:t> September</a:t>
            </a:r>
            <a:endParaRPr lang="en-GB" sz="3600" b="1" dirty="0"/>
          </a:p>
        </p:txBody>
      </p:sp>
      <p:sp>
        <p:nvSpPr>
          <p:cNvPr id="3" name="Content Placeholder 2"/>
          <p:cNvSpPr>
            <a:spLocks noGrp="1"/>
          </p:cNvSpPr>
          <p:nvPr>
            <p:ph idx="1"/>
          </p:nvPr>
        </p:nvSpPr>
        <p:spPr>
          <a:xfrm>
            <a:off x="838200" y="1547446"/>
            <a:ext cx="10515600" cy="4939323"/>
          </a:xfrm>
        </p:spPr>
        <p:txBody>
          <a:bodyPr>
            <a:normAutofit fontScale="70000" lnSpcReduction="20000"/>
          </a:bodyPr>
          <a:lstStyle/>
          <a:p>
            <a:pPr marL="0" indent="0">
              <a:buNone/>
            </a:pPr>
            <a:r>
              <a:rPr lang="en-GB" dirty="0" smtClean="0"/>
              <a:t>Loving God,</a:t>
            </a:r>
          </a:p>
          <a:p>
            <a:pPr marL="0" indent="0">
              <a:buNone/>
            </a:pPr>
            <a:r>
              <a:rPr lang="en-GB" dirty="0" smtClean="0"/>
              <a:t>Another term begins and we come back to school</a:t>
            </a:r>
          </a:p>
          <a:p>
            <a:pPr marL="0" indent="0">
              <a:buNone/>
            </a:pPr>
            <a:r>
              <a:rPr lang="en-GB" dirty="0" smtClean="0"/>
              <a:t>Refreshed and restored by the break,</a:t>
            </a:r>
          </a:p>
          <a:p>
            <a:pPr marL="0" indent="0">
              <a:buNone/>
            </a:pPr>
            <a:r>
              <a:rPr lang="en-GB" dirty="0" smtClean="0"/>
              <a:t>Grateful for those we share our lives with,</a:t>
            </a:r>
          </a:p>
          <a:p>
            <a:pPr marL="0" indent="0">
              <a:buNone/>
            </a:pPr>
            <a:r>
              <a:rPr lang="en-GB" dirty="0" smtClean="0"/>
              <a:t>For the memories of the past few weeks,</a:t>
            </a:r>
          </a:p>
          <a:p>
            <a:pPr marL="0" indent="0">
              <a:buNone/>
            </a:pPr>
            <a:r>
              <a:rPr lang="en-GB" dirty="0" smtClean="0"/>
              <a:t>For the opportunities we have, which are denied</a:t>
            </a:r>
          </a:p>
          <a:p>
            <a:pPr marL="0" indent="0">
              <a:buNone/>
            </a:pPr>
            <a:r>
              <a:rPr lang="en-GB" dirty="0" smtClean="0"/>
              <a:t>To so many in our world today….</a:t>
            </a:r>
          </a:p>
          <a:p>
            <a:pPr marL="0" indent="0">
              <a:buNone/>
            </a:pPr>
            <a:r>
              <a:rPr lang="en-GB" dirty="0"/>
              <a:t>We come back to school pleased to see our friends,</a:t>
            </a:r>
          </a:p>
          <a:p>
            <a:pPr marL="0" indent="0">
              <a:buNone/>
            </a:pPr>
            <a:r>
              <a:rPr lang="en-GB" dirty="0"/>
              <a:t>Determined to make the most of our talents,</a:t>
            </a:r>
          </a:p>
          <a:p>
            <a:pPr marL="0" indent="0">
              <a:buNone/>
            </a:pPr>
            <a:r>
              <a:rPr lang="en-GB" dirty="0"/>
              <a:t>To grow in understanding of the kind of person we are called to be,</a:t>
            </a:r>
          </a:p>
          <a:p>
            <a:pPr marL="0" indent="0">
              <a:buNone/>
            </a:pPr>
            <a:r>
              <a:rPr lang="en-GB" dirty="0"/>
              <a:t>To turn over a new leaf, perhaps,</a:t>
            </a:r>
          </a:p>
          <a:p>
            <a:pPr marL="0" indent="0">
              <a:buNone/>
            </a:pPr>
            <a:r>
              <a:rPr lang="en-GB" dirty="0"/>
              <a:t>To make up for the times we were less than our best self</a:t>
            </a:r>
            <a:r>
              <a:rPr lang="en-GB" dirty="0" smtClean="0"/>
              <a:t>.</a:t>
            </a:r>
          </a:p>
          <a:p>
            <a:pPr marL="0" indent="0">
              <a:buNone/>
            </a:pPr>
            <a:endParaRPr lang="en-GB" dirty="0" smtClean="0"/>
          </a:p>
          <a:p>
            <a:pPr marL="0" indent="0">
              <a:buNone/>
            </a:pPr>
            <a:r>
              <a:rPr lang="en-GB" dirty="0" smtClean="0"/>
              <a:t>(continues on the next slide)</a:t>
            </a:r>
            <a:endParaRPr lang="en-GB" dirty="0"/>
          </a:p>
        </p:txBody>
      </p:sp>
      <p:pic>
        <p:nvPicPr>
          <p:cNvPr id="4" name="Picture 3"/>
          <p:cNvPicPr>
            <a:picLocks noChangeAspect="1"/>
          </p:cNvPicPr>
          <p:nvPr/>
        </p:nvPicPr>
        <p:blipFill>
          <a:blip r:embed="rId2"/>
          <a:stretch>
            <a:fillRect/>
          </a:stretch>
        </p:blipFill>
        <p:spPr>
          <a:xfrm>
            <a:off x="10189366" y="300680"/>
            <a:ext cx="1572904" cy="1390008"/>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3047" y="3840165"/>
            <a:ext cx="3301110" cy="2533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0415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87" y="241269"/>
            <a:ext cx="10515600" cy="6479962"/>
          </a:xfrm>
        </p:spPr>
        <p:txBody>
          <a:bodyPr>
            <a:noAutofit/>
          </a:bodyPr>
          <a:lstStyle/>
          <a:p>
            <a:pPr marL="0" indent="0">
              <a:lnSpc>
                <a:spcPct val="100000"/>
              </a:lnSpc>
              <a:spcBef>
                <a:spcPts val="0"/>
              </a:spcBef>
              <a:buNone/>
            </a:pPr>
            <a:r>
              <a:rPr lang="en-GB" sz="2400" dirty="0"/>
              <a:t>We come back to school and our grateful</a:t>
            </a:r>
          </a:p>
          <a:p>
            <a:pPr marL="0" indent="0">
              <a:lnSpc>
                <a:spcPct val="100000"/>
              </a:lnSpc>
              <a:spcBef>
                <a:spcPts val="0"/>
              </a:spcBef>
              <a:buNone/>
            </a:pPr>
            <a:r>
              <a:rPr lang="en-GB" sz="2400" dirty="0"/>
              <a:t>For the energy and enthusiasm a new term brings,</a:t>
            </a:r>
          </a:p>
          <a:p>
            <a:pPr marL="0" indent="0">
              <a:lnSpc>
                <a:spcPct val="100000"/>
              </a:lnSpc>
              <a:spcBef>
                <a:spcPts val="0"/>
              </a:spcBef>
              <a:buNone/>
            </a:pPr>
            <a:r>
              <a:rPr lang="en-GB" sz="2400" dirty="0"/>
              <a:t>For the optimism and good humour in the </a:t>
            </a:r>
            <a:r>
              <a:rPr lang="en-GB" sz="2400" dirty="0" smtClean="0"/>
              <a:t>air</a:t>
            </a:r>
          </a:p>
          <a:p>
            <a:pPr marL="0" indent="0">
              <a:lnSpc>
                <a:spcPct val="100000"/>
              </a:lnSpc>
              <a:spcBef>
                <a:spcPts val="0"/>
              </a:spcBef>
              <a:buNone/>
            </a:pPr>
            <a:r>
              <a:rPr lang="en-GB" sz="2400" dirty="0" smtClean="0"/>
              <a:t>Bless our school, keep us safe and well</a:t>
            </a:r>
          </a:p>
          <a:p>
            <a:pPr marL="0" indent="0">
              <a:lnSpc>
                <a:spcPct val="100000"/>
              </a:lnSpc>
              <a:spcBef>
                <a:spcPts val="0"/>
              </a:spcBef>
              <a:buNone/>
            </a:pPr>
            <a:r>
              <a:rPr lang="en-GB" sz="2400" dirty="0" smtClean="0"/>
              <a:t>Keep us on the right path.</a:t>
            </a:r>
          </a:p>
          <a:p>
            <a:pPr marL="0" indent="0">
              <a:lnSpc>
                <a:spcPct val="100000"/>
              </a:lnSpc>
              <a:spcBef>
                <a:spcPts val="0"/>
              </a:spcBef>
              <a:buNone/>
            </a:pPr>
            <a:r>
              <a:rPr lang="en-GB" sz="2400" dirty="0" smtClean="0"/>
              <a:t>Bless our teachers and support staff</a:t>
            </a:r>
          </a:p>
          <a:p>
            <a:pPr marL="0" indent="0">
              <a:lnSpc>
                <a:spcPct val="100000"/>
              </a:lnSpc>
              <a:spcBef>
                <a:spcPts val="0"/>
              </a:spcBef>
              <a:buNone/>
            </a:pPr>
            <a:r>
              <a:rPr lang="en-GB" sz="2400" dirty="0" smtClean="0"/>
              <a:t>Who look after us and help us grow in knowledge and skills.</a:t>
            </a:r>
          </a:p>
          <a:p>
            <a:pPr marL="0" indent="0">
              <a:lnSpc>
                <a:spcPct val="100000"/>
              </a:lnSpc>
              <a:spcBef>
                <a:spcPts val="0"/>
              </a:spcBef>
              <a:buNone/>
            </a:pPr>
            <a:r>
              <a:rPr lang="en-GB" sz="2400" dirty="0" smtClean="0"/>
              <a:t>Bless the new pupils and staff</a:t>
            </a:r>
          </a:p>
          <a:p>
            <a:pPr marL="0" indent="0">
              <a:lnSpc>
                <a:spcPct val="100000"/>
              </a:lnSpc>
              <a:spcBef>
                <a:spcPts val="0"/>
              </a:spcBef>
              <a:buNone/>
            </a:pPr>
            <a:r>
              <a:rPr lang="en-GB" sz="2400" dirty="0" smtClean="0"/>
              <a:t>As they begin their journey with us,</a:t>
            </a:r>
          </a:p>
          <a:p>
            <a:pPr marL="0" indent="0">
              <a:lnSpc>
                <a:spcPct val="100000"/>
              </a:lnSpc>
              <a:spcBef>
                <a:spcPts val="0"/>
              </a:spcBef>
              <a:buNone/>
            </a:pPr>
            <a:r>
              <a:rPr lang="en-GB" sz="2400" dirty="0" smtClean="0"/>
              <a:t>May they quickly feel at home.</a:t>
            </a:r>
          </a:p>
          <a:p>
            <a:pPr marL="0" indent="0">
              <a:lnSpc>
                <a:spcPct val="100000"/>
              </a:lnSpc>
              <a:spcBef>
                <a:spcPts val="0"/>
              </a:spcBef>
              <a:buNone/>
            </a:pPr>
            <a:r>
              <a:rPr lang="en-GB" sz="2400" dirty="0" smtClean="0"/>
              <a:t>Bless all our efforts to build up the Kingdom of God,</a:t>
            </a:r>
          </a:p>
          <a:p>
            <a:pPr marL="0" indent="0">
              <a:lnSpc>
                <a:spcPct val="100000"/>
              </a:lnSpc>
              <a:spcBef>
                <a:spcPts val="0"/>
              </a:spcBef>
              <a:buNone/>
            </a:pPr>
            <a:r>
              <a:rPr lang="en-GB" sz="2400" dirty="0" smtClean="0"/>
              <a:t>To make the world more just and compassionate</a:t>
            </a:r>
          </a:p>
          <a:p>
            <a:pPr marL="0" indent="0">
              <a:lnSpc>
                <a:spcPct val="100000"/>
              </a:lnSpc>
              <a:spcBef>
                <a:spcPts val="0"/>
              </a:spcBef>
              <a:buNone/>
            </a:pPr>
            <a:r>
              <a:rPr lang="en-GB" sz="2400" dirty="0" smtClean="0"/>
              <a:t>Beginning here, in this school of ours,</a:t>
            </a:r>
          </a:p>
          <a:p>
            <a:pPr marL="0" indent="0">
              <a:lnSpc>
                <a:spcPct val="100000"/>
              </a:lnSpc>
              <a:spcBef>
                <a:spcPts val="0"/>
              </a:spcBef>
              <a:buNone/>
            </a:pPr>
            <a:r>
              <a:rPr lang="en-GB" sz="2400" dirty="0" smtClean="0"/>
              <a:t>Our home from home.</a:t>
            </a:r>
          </a:p>
          <a:p>
            <a:pPr marL="0" indent="0">
              <a:lnSpc>
                <a:spcPct val="100000"/>
              </a:lnSpc>
              <a:spcBef>
                <a:spcPts val="0"/>
              </a:spcBef>
              <a:buNone/>
            </a:pPr>
            <a:endParaRPr lang="en-GB" sz="2400" dirty="0"/>
          </a:p>
          <a:p>
            <a:pPr marL="0" indent="0">
              <a:lnSpc>
                <a:spcPct val="100000"/>
              </a:lnSpc>
              <a:spcBef>
                <a:spcPts val="0"/>
              </a:spcBef>
              <a:buNone/>
            </a:pPr>
            <a:r>
              <a:rPr lang="en-GB" sz="2400" b="1" i="1" dirty="0" smtClean="0"/>
              <a:t>From Prayers for Schools by Raymond </a:t>
            </a:r>
            <a:r>
              <a:rPr lang="en-GB" sz="2400" b="1" i="1" dirty="0" err="1" smtClean="0"/>
              <a:t>Friel</a:t>
            </a:r>
            <a:endParaRPr lang="en-GB" sz="2400" b="1" i="1" dirty="0"/>
          </a:p>
        </p:txBody>
      </p:sp>
      <p:pic>
        <p:nvPicPr>
          <p:cNvPr id="4" name="Picture 3"/>
          <p:cNvPicPr>
            <a:picLocks noChangeAspect="1"/>
          </p:cNvPicPr>
          <p:nvPr/>
        </p:nvPicPr>
        <p:blipFill>
          <a:blip r:embed="rId2"/>
          <a:stretch>
            <a:fillRect/>
          </a:stretch>
        </p:blipFill>
        <p:spPr>
          <a:xfrm>
            <a:off x="10285905" y="343881"/>
            <a:ext cx="1579001" cy="1390008"/>
          </a:xfrm>
          <a:prstGeom prst="rect">
            <a:avLst/>
          </a:prstGeom>
        </p:spPr>
      </p:pic>
    </p:spTree>
    <p:extLst>
      <p:ext uri="{BB962C8B-B14F-4D97-AF65-F5344CB8AC3E}">
        <p14:creationId xmlns:p14="http://schemas.microsoft.com/office/powerpoint/2010/main" val="8966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168" y="301751"/>
            <a:ext cx="10515600" cy="1038162"/>
          </a:xfrm>
        </p:spPr>
        <p:txBody>
          <a:bodyPr>
            <a:normAutofit/>
          </a:bodyPr>
          <a:lstStyle/>
          <a:p>
            <a:r>
              <a:rPr lang="en-GB" sz="3600" b="1" u="sng" dirty="0" smtClean="0"/>
              <a:t>Wednesday 4</a:t>
            </a:r>
            <a:r>
              <a:rPr lang="en-GB" sz="3600" b="1" u="sng" baseline="30000" dirty="0" smtClean="0"/>
              <a:t>th</a:t>
            </a:r>
            <a:r>
              <a:rPr lang="en-GB" sz="3600" b="1" u="sng" dirty="0" smtClean="0"/>
              <a:t> September 2019</a:t>
            </a:r>
            <a:endParaRPr lang="en-GB" sz="3600" b="1" u="sng" dirty="0"/>
          </a:p>
        </p:txBody>
      </p:sp>
      <p:sp>
        <p:nvSpPr>
          <p:cNvPr id="3" name="Content Placeholder 2"/>
          <p:cNvSpPr>
            <a:spLocks noGrp="1"/>
          </p:cNvSpPr>
          <p:nvPr>
            <p:ph idx="1"/>
          </p:nvPr>
        </p:nvSpPr>
        <p:spPr>
          <a:xfrm>
            <a:off x="494168" y="1209989"/>
            <a:ext cx="10515600" cy="4351338"/>
          </a:xfrm>
        </p:spPr>
        <p:txBody>
          <a:bodyPr>
            <a:noAutofit/>
          </a:bodyPr>
          <a:lstStyle/>
          <a:p>
            <a:pPr marL="0" indent="0">
              <a:lnSpc>
                <a:spcPct val="100000"/>
              </a:lnSpc>
              <a:spcBef>
                <a:spcPts val="0"/>
              </a:spcBef>
              <a:buNone/>
            </a:pPr>
            <a:r>
              <a:rPr lang="en-GB" sz="2400" dirty="0" smtClean="0"/>
              <a:t>Dear Jesus, bless our school, our teachers,</a:t>
            </a:r>
          </a:p>
          <a:p>
            <a:pPr marL="0" indent="0">
              <a:lnSpc>
                <a:spcPct val="100000"/>
              </a:lnSpc>
              <a:spcBef>
                <a:spcPts val="0"/>
              </a:spcBef>
              <a:buNone/>
            </a:pPr>
            <a:r>
              <a:rPr lang="en-GB" sz="2400" dirty="0" smtClean="0"/>
              <a:t>Our classrooms, and the students</a:t>
            </a:r>
          </a:p>
          <a:p>
            <a:pPr marL="0" indent="0">
              <a:lnSpc>
                <a:spcPct val="100000"/>
              </a:lnSpc>
              <a:spcBef>
                <a:spcPts val="0"/>
              </a:spcBef>
              <a:buNone/>
            </a:pPr>
            <a:r>
              <a:rPr lang="en-GB" sz="2400" dirty="0" smtClean="0"/>
              <a:t>So our school will be a place of learning and love.</a:t>
            </a:r>
          </a:p>
          <a:p>
            <a:pPr marL="0" indent="0">
              <a:lnSpc>
                <a:spcPct val="100000"/>
              </a:lnSpc>
              <a:spcBef>
                <a:spcPts val="0"/>
              </a:spcBef>
              <a:buNone/>
            </a:pPr>
            <a:r>
              <a:rPr lang="en-GB" sz="2400" dirty="0" smtClean="0"/>
              <a:t>Help our teachers do their best</a:t>
            </a:r>
          </a:p>
          <a:p>
            <a:pPr marL="0" indent="0">
              <a:lnSpc>
                <a:spcPct val="100000"/>
              </a:lnSpc>
              <a:spcBef>
                <a:spcPts val="0"/>
              </a:spcBef>
              <a:buNone/>
            </a:pPr>
            <a:r>
              <a:rPr lang="en-GB" sz="2400" dirty="0" smtClean="0"/>
              <a:t>And guide us to be the best students possible.</a:t>
            </a:r>
          </a:p>
          <a:p>
            <a:pPr marL="0" indent="0">
              <a:lnSpc>
                <a:spcPct val="100000"/>
              </a:lnSpc>
              <a:spcBef>
                <a:spcPts val="0"/>
              </a:spcBef>
              <a:buNone/>
            </a:pPr>
            <a:r>
              <a:rPr lang="en-GB" sz="2400" dirty="0" smtClean="0"/>
              <a:t>May our classrooms be places of hospitality,</a:t>
            </a:r>
          </a:p>
          <a:p>
            <a:pPr marL="0" indent="0">
              <a:lnSpc>
                <a:spcPct val="100000"/>
              </a:lnSpc>
              <a:spcBef>
                <a:spcPts val="0"/>
              </a:spcBef>
              <a:buNone/>
            </a:pPr>
            <a:r>
              <a:rPr lang="en-GB" sz="2400" dirty="0" smtClean="0"/>
              <a:t>Compassion, excitement, blessings, and joy.</a:t>
            </a:r>
          </a:p>
          <a:p>
            <a:pPr marL="0" indent="0">
              <a:lnSpc>
                <a:spcPct val="100000"/>
              </a:lnSpc>
              <a:spcBef>
                <a:spcPts val="0"/>
              </a:spcBef>
              <a:buNone/>
            </a:pPr>
            <a:r>
              <a:rPr lang="en-GB" sz="2400" dirty="0" smtClean="0"/>
              <a:t>May our minds and our hearts be filled with knowledge</a:t>
            </a:r>
          </a:p>
          <a:p>
            <a:pPr marL="0" indent="0">
              <a:lnSpc>
                <a:spcPct val="100000"/>
              </a:lnSpc>
              <a:spcBef>
                <a:spcPts val="0"/>
              </a:spcBef>
              <a:buNone/>
            </a:pPr>
            <a:r>
              <a:rPr lang="en-GB" sz="2400" dirty="0" smtClean="0"/>
              <a:t>Of you, our world, and all that will</a:t>
            </a:r>
          </a:p>
          <a:p>
            <a:pPr marL="0" indent="0">
              <a:lnSpc>
                <a:spcPct val="100000"/>
              </a:lnSpc>
              <a:spcBef>
                <a:spcPts val="0"/>
              </a:spcBef>
              <a:buNone/>
            </a:pPr>
            <a:r>
              <a:rPr lang="en-GB" sz="2400" dirty="0" smtClean="0"/>
              <a:t>Help us grow in faith with you.</a:t>
            </a:r>
          </a:p>
          <a:p>
            <a:pPr marL="0" indent="0">
              <a:lnSpc>
                <a:spcPct val="100000"/>
              </a:lnSpc>
              <a:spcBef>
                <a:spcPts val="0"/>
              </a:spcBef>
              <a:buNone/>
            </a:pPr>
            <a:r>
              <a:rPr lang="en-GB" sz="2400" dirty="0" smtClean="0"/>
              <a:t>We ask this trough your Son,</a:t>
            </a:r>
          </a:p>
          <a:p>
            <a:pPr marL="0" indent="0">
              <a:lnSpc>
                <a:spcPct val="100000"/>
              </a:lnSpc>
              <a:spcBef>
                <a:spcPts val="0"/>
              </a:spcBef>
              <a:buNone/>
            </a:pPr>
            <a:r>
              <a:rPr lang="en-GB" sz="2400" dirty="0" smtClean="0"/>
              <a:t>The greatest teacher and student of all. </a:t>
            </a:r>
          </a:p>
          <a:p>
            <a:pPr marL="0" indent="0">
              <a:lnSpc>
                <a:spcPct val="100000"/>
              </a:lnSpc>
              <a:spcBef>
                <a:spcPts val="0"/>
              </a:spcBef>
              <a:buNone/>
            </a:pPr>
            <a:r>
              <a:rPr lang="en-GB" sz="2400" dirty="0" smtClean="0"/>
              <a:t>Amen</a:t>
            </a:r>
          </a:p>
          <a:p>
            <a:pPr marL="0" indent="0">
              <a:lnSpc>
                <a:spcPct val="100000"/>
              </a:lnSpc>
              <a:spcBef>
                <a:spcPts val="0"/>
              </a:spcBef>
              <a:buNone/>
            </a:pPr>
            <a:r>
              <a:rPr lang="en-GB" sz="2000" b="1" i="1" dirty="0" smtClean="0"/>
              <a:t>From Prayers Before the Bell by Betty </a:t>
            </a:r>
            <a:r>
              <a:rPr lang="en-GB" sz="2000" b="1" i="1" dirty="0" err="1" smtClean="0"/>
              <a:t>Mannion</a:t>
            </a:r>
            <a:endParaRPr lang="en-GB" sz="2000" b="1" i="1" dirty="0"/>
          </a:p>
        </p:txBody>
      </p:sp>
      <p:pic>
        <p:nvPicPr>
          <p:cNvPr id="4" name="Picture 3"/>
          <p:cNvPicPr>
            <a:picLocks noChangeAspect="1"/>
          </p:cNvPicPr>
          <p:nvPr/>
        </p:nvPicPr>
        <p:blipFill>
          <a:blip r:embed="rId2"/>
          <a:stretch>
            <a:fillRect/>
          </a:stretch>
        </p:blipFill>
        <p:spPr>
          <a:xfrm>
            <a:off x="10376439" y="230188"/>
            <a:ext cx="1579001" cy="1390008"/>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062" y="4634123"/>
            <a:ext cx="3843215" cy="1907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7006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810" y="356071"/>
            <a:ext cx="10515600" cy="848039"/>
          </a:xfrm>
        </p:spPr>
        <p:txBody>
          <a:bodyPr>
            <a:normAutofit/>
          </a:bodyPr>
          <a:lstStyle/>
          <a:p>
            <a:r>
              <a:rPr lang="en-GB" sz="3600" b="1" u="sng" dirty="0" smtClean="0"/>
              <a:t>Thursday 5</a:t>
            </a:r>
            <a:r>
              <a:rPr lang="en-GB" sz="3600" b="1" u="sng" baseline="30000" dirty="0" smtClean="0"/>
              <a:t>th</a:t>
            </a:r>
            <a:r>
              <a:rPr lang="en-GB" sz="3600" b="1" u="sng" dirty="0" smtClean="0"/>
              <a:t> September</a:t>
            </a:r>
            <a:endParaRPr lang="en-GB" sz="3600" b="1" u="sng" dirty="0"/>
          </a:p>
        </p:txBody>
      </p:sp>
      <p:sp>
        <p:nvSpPr>
          <p:cNvPr id="3" name="Content Placeholder 2"/>
          <p:cNvSpPr>
            <a:spLocks noGrp="1"/>
          </p:cNvSpPr>
          <p:nvPr>
            <p:ph idx="1"/>
          </p:nvPr>
        </p:nvSpPr>
        <p:spPr>
          <a:xfrm>
            <a:off x="602810" y="1427272"/>
            <a:ext cx="10515600" cy="5122020"/>
          </a:xfrm>
        </p:spPr>
        <p:txBody>
          <a:bodyPr>
            <a:normAutofit fontScale="70000" lnSpcReduction="20000"/>
          </a:bodyPr>
          <a:lstStyle/>
          <a:p>
            <a:pPr marL="0" indent="0">
              <a:buNone/>
            </a:pPr>
            <a:r>
              <a:rPr lang="en-GB" dirty="0" smtClean="0"/>
              <a:t>Today’s Gospel Reading (Luke 5:1-11)</a:t>
            </a:r>
          </a:p>
          <a:p>
            <a:pPr marL="0" indent="0">
              <a:buNone/>
            </a:pPr>
            <a:r>
              <a:rPr lang="en-GB" dirty="0" smtClean="0"/>
              <a:t>One </a:t>
            </a:r>
            <a:r>
              <a:rPr lang="en-GB" dirty="0"/>
              <a:t>day Jesus was standing on the shore of Lake </a:t>
            </a:r>
            <a:r>
              <a:rPr lang="en-GB" dirty="0" err="1"/>
              <a:t>Gennesaret</a:t>
            </a:r>
            <a:r>
              <a:rPr lang="en-GB" dirty="0"/>
              <a:t> while the people pushed their way up to him to listen to the word of God. </a:t>
            </a:r>
            <a:r>
              <a:rPr lang="en-GB" b="1" baseline="30000" dirty="0"/>
              <a:t> </a:t>
            </a:r>
            <a:r>
              <a:rPr lang="en-GB" dirty="0"/>
              <a:t>He saw two boats pulled up on the beach; the fishermen had left them and were washing the nets. </a:t>
            </a:r>
            <a:r>
              <a:rPr lang="en-GB" dirty="0" smtClean="0"/>
              <a:t>Jesus </a:t>
            </a:r>
            <a:r>
              <a:rPr lang="en-GB" dirty="0"/>
              <a:t>got into one of the boats—it belonged to Simon—and asked him to push off a little from the shore. Jesus sat in the boat and taught the crowd.</a:t>
            </a:r>
          </a:p>
          <a:p>
            <a:pPr marL="0" indent="0">
              <a:buNone/>
            </a:pPr>
            <a:r>
              <a:rPr lang="en-GB" dirty="0" smtClean="0"/>
              <a:t>When </a:t>
            </a:r>
            <a:r>
              <a:rPr lang="en-GB" dirty="0"/>
              <a:t>he finished speaking, he said to Simon, “Push the boat out further to the deep water, and you and your partners let down your nets for a catch.”</a:t>
            </a:r>
          </a:p>
          <a:p>
            <a:pPr marL="0" indent="0">
              <a:buNone/>
            </a:pPr>
            <a:r>
              <a:rPr lang="en-GB" dirty="0" smtClean="0"/>
              <a:t>“Master</a:t>
            </a:r>
            <a:r>
              <a:rPr lang="en-GB" dirty="0"/>
              <a:t>,” Simon answered, “we worked hard all night long and caught nothing. But if you say so, I will let down the nets.” </a:t>
            </a:r>
            <a:r>
              <a:rPr lang="en-GB" dirty="0" smtClean="0"/>
              <a:t>They </a:t>
            </a:r>
            <a:r>
              <a:rPr lang="en-GB" dirty="0"/>
              <a:t>let them down and caught such a large number of fish that the nets were about to break</a:t>
            </a:r>
            <a:r>
              <a:rPr lang="en-GB" dirty="0" smtClean="0"/>
              <a:t>.</a:t>
            </a:r>
            <a:r>
              <a:rPr lang="en-GB" b="1" baseline="30000" dirty="0"/>
              <a:t> </a:t>
            </a:r>
            <a:r>
              <a:rPr lang="en-GB" dirty="0"/>
              <a:t>So they motioned to their partners in the other boat to come and help them. They came and filled both boats so full of fish that the boats were about to sink. </a:t>
            </a:r>
            <a:r>
              <a:rPr lang="en-GB" dirty="0" smtClean="0"/>
              <a:t>When </a:t>
            </a:r>
            <a:r>
              <a:rPr lang="en-GB" dirty="0"/>
              <a:t>Simon Peter saw what had happened, he fell on his knees before Jesus and said, “Go away from me, Lord! I am a sinful man</a:t>
            </a:r>
            <a:r>
              <a:rPr lang="en-GB" dirty="0" smtClean="0"/>
              <a:t>!”</a:t>
            </a:r>
          </a:p>
          <a:p>
            <a:pPr marL="0" indent="0">
              <a:buNone/>
            </a:pPr>
            <a:r>
              <a:rPr lang="en-GB" dirty="0" smtClean="0"/>
              <a:t>He </a:t>
            </a:r>
            <a:r>
              <a:rPr lang="en-GB" dirty="0"/>
              <a:t>and the others with him were all amazed at the large number of fish they had caught. </a:t>
            </a:r>
            <a:r>
              <a:rPr lang="en-GB" dirty="0" smtClean="0"/>
              <a:t>The </a:t>
            </a:r>
            <a:r>
              <a:rPr lang="en-GB" dirty="0"/>
              <a:t>same was true of Simon's partners, James and John, the sons of Zebedee. Jesus said to Simon, “Don't be afraid; from now on you will be catching people.”</a:t>
            </a:r>
          </a:p>
          <a:p>
            <a:pPr marL="0" indent="0">
              <a:buNone/>
            </a:pPr>
            <a:r>
              <a:rPr lang="en-GB" dirty="0" smtClean="0"/>
              <a:t>They </a:t>
            </a:r>
            <a:r>
              <a:rPr lang="en-GB" dirty="0"/>
              <a:t>pulled the boats up on the beach, left everything, and followed Jesus</a:t>
            </a:r>
            <a:r>
              <a:rPr lang="en-GB" dirty="0" smtClean="0"/>
              <a:t>.</a:t>
            </a:r>
          </a:p>
          <a:p>
            <a:pPr marL="0" indent="0">
              <a:buNone/>
            </a:pPr>
            <a:endParaRPr lang="en-GB" dirty="0" smtClean="0"/>
          </a:p>
          <a:p>
            <a:pPr marL="0" indent="0">
              <a:buNone/>
            </a:pPr>
            <a:r>
              <a:rPr lang="en-GB" dirty="0" smtClean="0"/>
              <a:t>(Continue on the next slide)</a:t>
            </a:r>
            <a:endParaRPr lang="en-GB" dirty="0"/>
          </a:p>
        </p:txBody>
      </p:sp>
      <p:pic>
        <p:nvPicPr>
          <p:cNvPr id="4" name="Picture 3"/>
          <p:cNvPicPr>
            <a:picLocks noChangeAspect="1"/>
          </p:cNvPicPr>
          <p:nvPr/>
        </p:nvPicPr>
        <p:blipFill>
          <a:blip r:embed="rId2"/>
          <a:stretch>
            <a:fillRect/>
          </a:stretch>
        </p:blipFill>
        <p:spPr>
          <a:xfrm>
            <a:off x="10466975" y="217132"/>
            <a:ext cx="1579001" cy="1390008"/>
          </a:xfrm>
          <a:prstGeom prst="rect">
            <a:avLst/>
          </a:prstGeom>
        </p:spPr>
      </p:pic>
    </p:spTree>
    <p:extLst>
      <p:ext uri="{BB962C8B-B14F-4D97-AF65-F5344CB8AC3E}">
        <p14:creationId xmlns:p14="http://schemas.microsoft.com/office/powerpoint/2010/main" val="1869884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47018"/>
            <a:ext cx="10515600" cy="929521"/>
          </a:xfrm>
        </p:spPr>
        <p:txBody>
          <a:bodyPr>
            <a:normAutofit/>
          </a:bodyPr>
          <a:lstStyle/>
          <a:p>
            <a:r>
              <a:rPr lang="en-GB" sz="3600" b="1" u="sng" dirty="0" smtClean="0"/>
              <a:t>Thursday 5</a:t>
            </a:r>
            <a:r>
              <a:rPr lang="en-GB" sz="3600" b="1" u="sng" baseline="30000" dirty="0" smtClean="0"/>
              <a:t>th</a:t>
            </a:r>
            <a:r>
              <a:rPr lang="en-GB" sz="3600" b="1" u="sng" dirty="0" smtClean="0"/>
              <a:t> September </a:t>
            </a:r>
            <a:endParaRPr lang="en-GB" sz="3600" b="1" u="sng" dirty="0"/>
          </a:p>
        </p:txBody>
      </p:sp>
      <p:sp>
        <p:nvSpPr>
          <p:cNvPr id="5" name="Content Placeholder 4"/>
          <p:cNvSpPr>
            <a:spLocks noGrp="1"/>
          </p:cNvSpPr>
          <p:nvPr>
            <p:ph sz="half" idx="1"/>
          </p:nvPr>
        </p:nvSpPr>
        <p:spPr/>
        <p:txBody>
          <a:bodyPr>
            <a:normAutofit fontScale="92500"/>
          </a:bodyPr>
          <a:lstStyle/>
          <a:p>
            <a:pPr marL="0" indent="0">
              <a:buNone/>
            </a:pPr>
            <a:r>
              <a:rPr lang="en-GB" dirty="0" smtClean="0"/>
              <a:t>Luke 5: 1-11</a:t>
            </a:r>
          </a:p>
          <a:p>
            <a:pPr marL="0" indent="0">
              <a:buNone/>
            </a:pPr>
            <a:r>
              <a:rPr lang="en-GB" dirty="0" smtClean="0"/>
              <a:t>This narrative marks a new beginning for the men working on the lake fishing that day. Peter, James and John left everything to follow Jesus.</a:t>
            </a:r>
          </a:p>
          <a:p>
            <a:pPr marL="0" indent="0">
              <a:buNone/>
            </a:pPr>
            <a:endParaRPr lang="en-GB" dirty="0" smtClean="0"/>
          </a:p>
          <a:p>
            <a:pPr marL="0" indent="0">
              <a:buNone/>
            </a:pPr>
            <a:r>
              <a:rPr lang="en-GB" b="1" i="1" dirty="0" smtClean="0"/>
              <a:t>Where do you find Jesus in everyday life?</a:t>
            </a:r>
          </a:p>
          <a:p>
            <a:pPr marL="0" indent="0">
              <a:buNone/>
            </a:pPr>
            <a:r>
              <a:rPr lang="en-GB" b="1" i="1" dirty="0" smtClean="0"/>
              <a:t>What are you willing to give up to start a new beginning?</a:t>
            </a:r>
            <a:endParaRPr lang="en-GB" b="1" i="1" dirty="0"/>
          </a:p>
        </p:txBody>
      </p:sp>
      <p:pic>
        <p:nvPicPr>
          <p:cNvPr id="7" name="Content Placeholder 6"/>
          <p:cNvPicPr>
            <a:picLocks noGrp="1" noChangeAspect="1"/>
          </p:cNvPicPr>
          <p:nvPr>
            <p:ph sz="half" idx="2"/>
          </p:nvPr>
        </p:nvPicPr>
        <p:blipFill>
          <a:blip r:embed="rId2"/>
          <a:stretch>
            <a:fillRect/>
          </a:stretch>
        </p:blipFill>
        <p:spPr>
          <a:xfrm>
            <a:off x="6627433" y="2340213"/>
            <a:ext cx="4740798" cy="2892690"/>
          </a:xfrm>
          <a:prstGeom prst="rect">
            <a:avLst/>
          </a:prstGeom>
        </p:spPr>
      </p:pic>
      <p:pic>
        <p:nvPicPr>
          <p:cNvPr id="8" name="Picture 7"/>
          <p:cNvPicPr>
            <a:picLocks noChangeAspect="1"/>
          </p:cNvPicPr>
          <p:nvPr/>
        </p:nvPicPr>
        <p:blipFill>
          <a:blip r:embed="rId3"/>
          <a:stretch>
            <a:fillRect/>
          </a:stretch>
        </p:blipFill>
        <p:spPr>
          <a:xfrm>
            <a:off x="10466975" y="217132"/>
            <a:ext cx="1579001" cy="1390008"/>
          </a:xfrm>
          <a:prstGeom prst="rect">
            <a:avLst/>
          </a:prstGeom>
        </p:spPr>
      </p:pic>
    </p:spTree>
    <p:extLst>
      <p:ext uri="{BB962C8B-B14F-4D97-AF65-F5344CB8AC3E}">
        <p14:creationId xmlns:p14="http://schemas.microsoft.com/office/powerpoint/2010/main" val="1775798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03600" y="262400"/>
            <a:ext cx="1579001" cy="1390008"/>
          </a:xfrm>
          <a:prstGeom prst="rect">
            <a:avLst/>
          </a:prstGeom>
        </p:spPr>
      </p:pic>
      <p:sp>
        <p:nvSpPr>
          <p:cNvPr id="2" name="Title 1"/>
          <p:cNvSpPr>
            <a:spLocks noGrp="1"/>
          </p:cNvSpPr>
          <p:nvPr>
            <p:ph type="title"/>
          </p:nvPr>
        </p:nvSpPr>
        <p:spPr>
          <a:xfrm>
            <a:off x="539436" y="356071"/>
            <a:ext cx="10515600" cy="992895"/>
          </a:xfrm>
        </p:spPr>
        <p:txBody>
          <a:bodyPr>
            <a:normAutofit/>
          </a:bodyPr>
          <a:lstStyle/>
          <a:p>
            <a:r>
              <a:rPr lang="en-GB" sz="3600" b="1" u="sng" dirty="0" smtClean="0"/>
              <a:t>Thursday 5</a:t>
            </a:r>
            <a:r>
              <a:rPr lang="en-GB" sz="3600" b="1" u="sng" baseline="30000" dirty="0" smtClean="0"/>
              <a:t>th</a:t>
            </a:r>
            <a:r>
              <a:rPr lang="en-GB" sz="3600" b="1" u="sng" dirty="0" smtClean="0"/>
              <a:t> September 2019</a:t>
            </a:r>
            <a:endParaRPr lang="en-GB" sz="3600" b="1" u="sng" dirty="0"/>
          </a:p>
        </p:txBody>
      </p:sp>
      <p:sp>
        <p:nvSpPr>
          <p:cNvPr id="3" name="Content Placeholder 2"/>
          <p:cNvSpPr>
            <a:spLocks noGrp="1"/>
          </p:cNvSpPr>
          <p:nvPr>
            <p:ph idx="1"/>
          </p:nvPr>
        </p:nvSpPr>
        <p:spPr>
          <a:xfrm>
            <a:off x="539436" y="1419085"/>
            <a:ext cx="10515600" cy="4351338"/>
          </a:xfrm>
        </p:spPr>
        <p:txBody>
          <a:bodyPr>
            <a:normAutofit lnSpcReduction="10000"/>
          </a:bodyPr>
          <a:lstStyle/>
          <a:p>
            <a:pPr marL="0" indent="0">
              <a:buNone/>
            </a:pPr>
            <a:r>
              <a:rPr lang="en-GB" dirty="0" smtClean="0"/>
              <a:t>We pray that this year we will do our best, to show excellence using the skills and talents that God has given to us, to be the best person we can be for the Glory of God.</a:t>
            </a:r>
          </a:p>
          <a:p>
            <a:pPr marL="0" indent="0">
              <a:buNone/>
            </a:pPr>
            <a:r>
              <a:rPr lang="en-GB" dirty="0" smtClean="0"/>
              <a:t>Lord in your Goodness 		</a:t>
            </a:r>
            <a:r>
              <a:rPr lang="en-GB" b="1" dirty="0" smtClean="0"/>
              <a:t>All: Hear our Prayer</a:t>
            </a:r>
          </a:p>
          <a:p>
            <a:pPr marL="0" indent="0">
              <a:buNone/>
            </a:pPr>
            <a:r>
              <a:rPr lang="en-GB" dirty="0" smtClean="0"/>
              <a:t>We pray that we will work for justice and peace in our communities and our world just as Marie Madeleine did.</a:t>
            </a:r>
          </a:p>
          <a:p>
            <a:pPr marL="0" indent="0">
              <a:buNone/>
            </a:pPr>
            <a:r>
              <a:rPr lang="en-GB" dirty="0" smtClean="0"/>
              <a:t>Lord in your Goodness</a:t>
            </a:r>
            <a:r>
              <a:rPr lang="en-GB" b="1" dirty="0" smtClean="0"/>
              <a:t>		All: Hear our Prayer</a:t>
            </a:r>
          </a:p>
          <a:p>
            <a:pPr marL="0" indent="0">
              <a:buNone/>
            </a:pPr>
            <a:r>
              <a:rPr lang="en-GB" dirty="0" smtClean="0"/>
              <a:t>We pray for the gift of gentleness, that we may be gentle with others, but also with ourselves.</a:t>
            </a:r>
          </a:p>
          <a:p>
            <a:pPr marL="0" indent="0">
              <a:buNone/>
            </a:pPr>
            <a:r>
              <a:rPr lang="en-GB" dirty="0" smtClean="0"/>
              <a:t>Lord in your Goodness		</a:t>
            </a:r>
            <a:r>
              <a:rPr lang="en-GB" b="1" dirty="0" smtClean="0"/>
              <a:t>All: Hear our Prayer</a:t>
            </a:r>
          </a:p>
          <a:p>
            <a:pPr marL="0" indent="0">
              <a:buNone/>
            </a:pPr>
            <a:endParaRPr lang="en-GB" b="1" dirty="0"/>
          </a:p>
        </p:txBody>
      </p:sp>
    </p:spTree>
    <p:extLst>
      <p:ext uri="{BB962C8B-B14F-4D97-AF65-F5344CB8AC3E}">
        <p14:creationId xmlns:p14="http://schemas.microsoft.com/office/powerpoint/2010/main" val="1076644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901</Words>
  <Application>Microsoft Office PowerPoint</Application>
  <PresentationFormat>Custom</PresentationFormat>
  <Paragraphs>110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New Beginnings</vt:lpstr>
      <vt:lpstr>Prayer theme: New Beginnings</vt:lpstr>
      <vt:lpstr>Wednesday 4th September</vt:lpstr>
      <vt:lpstr>PowerPoint Presentation</vt:lpstr>
      <vt:lpstr>Wednesday 4th September 2019</vt:lpstr>
      <vt:lpstr>Thursday 5th September</vt:lpstr>
      <vt:lpstr>Thursday 5th September </vt:lpstr>
      <vt:lpstr>Thursday 5th September 2019</vt:lpstr>
      <vt:lpstr>PowerPoint Presentation</vt:lpstr>
      <vt:lpstr>Friday 6th September 2019</vt:lpstr>
      <vt:lpstr>Friday 6th September 2019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 Henry</dc:creator>
  <cp:lastModifiedBy>Els</cp:lastModifiedBy>
  <cp:revision>18</cp:revision>
  <dcterms:created xsi:type="dcterms:W3CDTF">2019-08-13T10:42:55Z</dcterms:created>
  <dcterms:modified xsi:type="dcterms:W3CDTF">2019-08-28T15:36:58Z</dcterms:modified>
</cp:coreProperties>
</file>