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7" r:id="rId4"/>
    <p:sldId id="271" r:id="rId5"/>
    <p:sldId id="272" r:id="rId6"/>
    <p:sldId id="266" r:id="rId7"/>
    <p:sldId id="27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ED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50" autoAdjust="0"/>
    <p:restoredTop sz="94660"/>
  </p:normalViewPr>
  <p:slideViewPr>
    <p:cSldViewPr>
      <p:cViewPr varScale="1">
        <p:scale>
          <a:sx n="86" d="100"/>
          <a:sy n="86" d="100"/>
        </p:scale>
        <p:origin x="99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9BF728D-1399-4B9E-B105-C85FB8C09543}" type="datetimeFigureOut">
              <a:rPr lang="en-GB" smtClean="0"/>
              <a:pPr/>
              <a:t>02/05/2019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BF728D-1399-4B9E-B105-C85FB8C09543}" type="datetimeFigureOut">
              <a:rPr lang="en-GB" smtClean="0"/>
              <a:pPr/>
              <a:t>02/05/2019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BF728D-1399-4B9E-B105-C85FB8C09543}" type="datetimeFigureOut">
              <a:rPr lang="en-GB" smtClean="0"/>
              <a:pPr/>
              <a:t>02/05/2019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BF728D-1399-4B9E-B105-C85FB8C09543}" type="datetimeFigureOut">
              <a:rPr lang="en-GB" smtClean="0"/>
              <a:pPr/>
              <a:t>02/05/2019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BF728D-1399-4B9E-B105-C85FB8C09543}" type="datetimeFigureOut">
              <a:rPr lang="en-GB" smtClean="0"/>
              <a:pPr/>
              <a:t>02/05/2019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9BF728D-1399-4B9E-B105-C85FB8C09543}" type="datetimeFigureOut">
              <a:rPr lang="en-GB" smtClean="0"/>
              <a:pPr/>
              <a:t>02/05/2019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9BF728D-1399-4B9E-B105-C85FB8C09543}" type="datetimeFigureOut">
              <a:rPr lang="en-GB" smtClean="0"/>
              <a:pPr/>
              <a:t>02/05/2019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9BF728D-1399-4B9E-B105-C85FB8C09543}" type="datetimeFigureOut">
              <a:rPr lang="en-GB" smtClean="0"/>
              <a:pPr/>
              <a:t>02/05/2019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F728D-1399-4B9E-B105-C85FB8C09543}" type="datetimeFigureOut">
              <a:rPr lang="en-GB" smtClean="0"/>
              <a:pPr/>
              <a:t>02/05/2019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F728D-1399-4B9E-B105-C85FB8C09543}" type="datetimeFigureOut">
              <a:rPr lang="en-GB" smtClean="0"/>
              <a:pPr/>
              <a:t>02/05/2019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F728D-1399-4B9E-B105-C85FB8C09543}" type="datetimeFigureOut">
              <a:rPr lang="en-GB" smtClean="0"/>
              <a:pPr/>
              <a:t>02/05/2019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B7EDBC">
                <a:alpha val="98824"/>
              </a:srgbClr>
            </a:gs>
            <a:gs pos="0">
              <a:schemeClr val="bg2">
                <a:tint val="40000"/>
                <a:satMod val="350000"/>
                <a:alpha val="99000"/>
              </a:schemeClr>
            </a:gs>
            <a:gs pos="0">
              <a:schemeClr val="bg2">
                <a:tint val="40000"/>
                <a:satMod val="350000"/>
                <a:alpha val="99000"/>
              </a:schemeClr>
            </a:gs>
            <a:gs pos="0">
              <a:schemeClr val="bg2">
                <a:tint val="40000"/>
                <a:satMod val="350000"/>
                <a:alpha val="99000"/>
              </a:schemeClr>
            </a:gs>
            <a:gs pos="0">
              <a:srgbClr val="00B050">
                <a:alpha val="0"/>
              </a:srgbClr>
            </a:gs>
            <a:gs pos="0">
              <a:schemeClr val="bg2">
                <a:tint val="40000"/>
                <a:satMod val="350000"/>
              </a:schemeClr>
            </a:gs>
            <a:gs pos="0">
              <a:schemeClr val="bg2">
                <a:tint val="40000"/>
                <a:satMod val="350000"/>
              </a:schemeClr>
            </a:gs>
            <a:gs pos="0">
              <a:schemeClr val="bg2">
                <a:tint val="40000"/>
                <a:satMod val="350000"/>
              </a:schemeClr>
            </a:gs>
            <a:gs pos="40000">
              <a:schemeClr val="bg2">
                <a:tint val="45000"/>
                <a:shade val="99000"/>
                <a:satMod val="350000"/>
              </a:schemeClr>
            </a:gs>
            <a:gs pos="100000">
              <a:schemeClr val="bg2">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BF728D-1399-4B9E-B105-C85FB8C09543}" type="datetimeFigureOut">
              <a:rPr lang="en-GB" smtClean="0"/>
              <a:pPr/>
              <a:t>02/05/2019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23487-5698-474A-9CCC-469F4B5DC35E}"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j7AQGyqtoK0"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3kBicrhrcf8"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accent6">
                    <a:lumMod val="20000"/>
                    <a:lumOff val="80000"/>
                  </a:schemeClr>
                </a:solidFill>
                <a:latin typeface="Tempus Sans ITC" pitchFamily="82" charset="0"/>
              </a:rPr>
              <a:t>Prayers for the week</a:t>
            </a:r>
            <a:br>
              <a:rPr lang="en-GB" b="1" dirty="0" smtClean="0">
                <a:solidFill>
                  <a:schemeClr val="accent6">
                    <a:lumMod val="20000"/>
                    <a:lumOff val="80000"/>
                  </a:schemeClr>
                </a:solidFill>
                <a:latin typeface="Tempus Sans ITC" pitchFamily="82" charset="0"/>
              </a:rPr>
            </a:br>
            <a:r>
              <a:rPr lang="en-GB" b="1" dirty="0" smtClean="0">
                <a:solidFill>
                  <a:schemeClr val="accent6">
                    <a:lumMod val="20000"/>
                    <a:lumOff val="80000"/>
                  </a:schemeClr>
                </a:solidFill>
                <a:latin typeface="Tempus Sans ITC" pitchFamily="82" charset="0"/>
              </a:rPr>
              <a:t>7 – 10 May</a:t>
            </a:r>
            <a:br>
              <a:rPr lang="en-GB" b="1" dirty="0" smtClean="0">
                <a:solidFill>
                  <a:schemeClr val="accent6">
                    <a:lumMod val="20000"/>
                    <a:lumOff val="80000"/>
                  </a:schemeClr>
                </a:solidFill>
                <a:latin typeface="Tempus Sans ITC" pitchFamily="82" charset="0"/>
              </a:rPr>
            </a:br>
            <a:endParaRPr lang="en-GB" b="1" dirty="0">
              <a:solidFill>
                <a:schemeClr val="accent6">
                  <a:lumMod val="20000"/>
                  <a:lumOff val="80000"/>
                </a:schemeClr>
              </a:solidFill>
              <a:latin typeface="Tempus Sans ITC" pitchFamily="82" charset="0"/>
            </a:endParaRPr>
          </a:p>
        </p:txBody>
      </p:sp>
      <p:sp>
        <p:nvSpPr>
          <p:cNvPr id="3" name="Content Placeholder 2"/>
          <p:cNvSpPr>
            <a:spLocks noGrp="1"/>
          </p:cNvSpPr>
          <p:nvPr>
            <p:ph idx="1"/>
          </p:nvPr>
        </p:nvSpPr>
        <p:spPr>
          <a:xfrm>
            <a:off x="107504" y="1600200"/>
            <a:ext cx="8579296" cy="5069160"/>
          </a:xfrm>
        </p:spPr>
        <p:txBody>
          <a:bodyPr>
            <a:normAutofit/>
          </a:bodyPr>
          <a:lstStyle/>
          <a:p>
            <a:pPr marL="0" indent="0">
              <a:buNone/>
            </a:pPr>
            <a:r>
              <a:rPr lang="en-GB" b="1" dirty="0" smtClean="0">
                <a:latin typeface="Tempus Sans ITC" panose="04020404030D07020202" pitchFamily="82" charset="0"/>
              </a:rPr>
              <a:t>Prayer theme: May: the Month of Mary</a:t>
            </a:r>
            <a:endParaRPr lang="en-US" sz="2600" dirty="0">
              <a:latin typeface="Tempus Sans ITC" panose="04020404030D07020202" pitchFamily="82" charset="0"/>
            </a:endParaRPr>
          </a:p>
        </p:txBody>
      </p:sp>
      <p:pic>
        <p:nvPicPr>
          <p:cNvPr id="4" name="Picture 3"/>
          <p:cNvPicPr>
            <a:picLocks noChangeAspect="1"/>
          </p:cNvPicPr>
          <p:nvPr/>
        </p:nvPicPr>
        <p:blipFill>
          <a:blip r:embed="rId2"/>
          <a:stretch>
            <a:fillRect/>
          </a:stretch>
        </p:blipFill>
        <p:spPr>
          <a:xfrm>
            <a:off x="757" y="0"/>
            <a:ext cx="682811" cy="1450974"/>
          </a:xfrm>
          <a:prstGeom prst="rect">
            <a:avLst/>
          </a:prstGeom>
        </p:spPr>
      </p:pic>
      <p:pic>
        <p:nvPicPr>
          <p:cNvPr id="6" name="Picture 5"/>
          <p:cNvPicPr>
            <a:picLocks noChangeAspect="1"/>
          </p:cNvPicPr>
          <p:nvPr/>
        </p:nvPicPr>
        <p:blipFill>
          <a:blip r:embed="rId3"/>
          <a:stretch>
            <a:fillRect/>
          </a:stretch>
        </p:blipFill>
        <p:spPr>
          <a:xfrm>
            <a:off x="7523199" y="-23727"/>
            <a:ext cx="1615580" cy="143878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209"/>
            <a:ext cx="8229600" cy="1258551"/>
          </a:xfrm>
        </p:spPr>
        <p:txBody>
          <a:bodyPr>
            <a:normAutofit/>
          </a:bodyPr>
          <a:lstStyle/>
          <a:p>
            <a:r>
              <a:rPr lang="en-US" sz="4000" b="1" dirty="0" smtClean="0">
                <a:latin typeface="Tempus Sans ITC" pitchFamily="82" charset="0"/>
              </a:rPr>
              <a:t>Tuesday 7 May</a:t>
            </a:r>
            <a:endParaRPr lang="en-US" sz="4000" b="1" dirty="0">
              <a:latin typeface="Tempus Sans ITC" pitchFamily="82" charset="0"/>
            </a:endParaRPr>
          </a:p>
        </p:txBody>
      </p:sp>
      <p:sp>
        <p:nvSpPr>
          <p:cNvPr id="3" name="Content Placeholder 2"/>
          <p:cNvSpPr>
            <a:spLocks noGrp="1"/>
          </p:cNvSpPr>
          <p:nvPr>
            <p:ph idx="1"/>
          </p:nvPr>
        </p:nvSpPr>
        <p:spPr>
          <a:xfrm>
            <a:off x="179512" y="1268760"/>
            <a:ext cx="8640960" cy="5328592"/>
          </a:xfrm>
        </p:spPr>
        <p:txBody>
          <a:bodyPr>
            <a:normAutofit fontScale="92500" lnSpcReduction="10000"/>
          </a:bodyPr>
          <a:lstStyle/>
          <a:p>
            <a:pPr marL="0" indent="0">
              <a:buNone/>
            </a:pPr>
            <a:r>
              <a:rPr lang="en-GB" dirty="0" smtClean="0">
                <a:latin typeface="Tempus Sans ITC" panose="04020404030D07020202" pitchFamily="82" charset="0"/>
              </a:rPr>
              <a:t>Mary in two minutes</a:t>
            </a:r>
            <a:endParaRPr lang="en-US" dirty="0" smtClean="0">
              <a:latin typeface="Tempus Sans ITC" panose="04020404030D07020202" pitchFamily="82" charset="0"/>
            </a:endParaRPr>
          </a:p>
          <a:p>
            <a:pPr marL="0" indent="0">
              <a:buNone/>
            </a:pPr>
            <a:r>
              <a:rPr lang="en-US" dirty="0" smtClean="0">
                <a:latin typeface="Tempus Sans ITC" panose="04020404030D07020202" pitchFamily="82" charset="0"/>
                <a:hlinkClick r:id="rId2"/>
              </a:rPr>
              <a:t>https</a:t>
            </a:r>
            <a:r>
              <a:rPr lang="en-US" dirty="0">
                <a:latin typeface="Tempus Sans ITC" panose="04020404030D07020202" pitchFamily="82" charset="0"/>
                <a:hlinkClick r:id="rId2"/>
              </a:rPr>
              <a:t>://</a:t>
            </a:r>
            <a:r>
              <a:rPr lang="en-US" dirty="0" smtClean="0">
                <a:latin typeface="Tempus Sans ITC" panose="04020404030D07020202" pitchFamily="82" charset="0"/>
                <a:hlinkClick r:id="rId2"/>
              </a:rPr>
              <a:t>www.youtube.com/watch?v=j7AQGyqtoK0</a:t>
            </a:r>
            <a:endParaRPr lang="en-US" dirty="0" smtClean="0">
              <a:latin typeface="Tempus Sans ITC" panose="04020404030D07020202" pitchFamily="82" charset="0"/>
            </a:endParaRPr>
          </a:p>
          <a:p>
            <a:pPr marL="0" indent="0">
              <a:buNone/>
            </a:pPr>
            <a:endParaRPr lang="en-US" dirty="0" smtClean="0">
              <a:latin typeface="Tempus Sans ITC" panose="04020404030D07020202" pitchFamily="82" charset="0"/>
            </a:endParaRPr>
          </a:p>
          <a:p>
            <a:pPr marL="0" indent="0">
              <a:buNone/>
            </a:pPr>
            <a:endParaRPr lang="en-US" dirty="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a:buNone/>
            </a:pPr>
            <a:r>
              <a:rPr lang="en-GB" dirty="0" smtClean="0"/>
              <a:t>	</a:t>
            </a:r>
            <a:endParaRPr lang="en-US" dirty="0" smtClean="0">
              <a:latin typeface="Tempus Sans ITC" pitchFamily="82" charset="0"/>
            </a:endParaRPr>
          </a:p>
        </p:txBody>
      </p:sp>
      <p:pic>
        <p:nvPicPr>
          <p:cNvPr id="5" name="Picture 4"/>
          <p:cNvPicPr>
            <a:picLocks noChangeAspect="1"/>
          </p:cNvPicPr>
          <p:nvPr/>
        </p:nvPicPr>
        <p:blipFill>
          <a:blip r:embed="rId3"/>
          <a:stretch>
            <a:fillRect/>
          </a:stretch>
        </p:blipFill>
        <p:spPr>
          <a:xfrm>
            <a:off x="8461189" y="4721"/>
            <a:ext cx="682811" cy="1450974"/>
          </a:xfrm>
          <a:prstGeom prst="rect">
            <a:avLst/>
          </a:prstGeom>
        </p:spPr>
      </p:pic>
      <p:pic>
        <p:nvPicPr>
          <p:cNvPr id="4" name="Picture 3"/>
          <p:cNvPicPr>
            <a:picLocks noChangeAspect="1"/>
          </p:cNvPicPr>
          <p:nvPr/>
        </p:nvPicPr>
        <p:blipFill>
          <a:blip r:embed="rId4"/>
          <a:stretch>
            <a:fillRect/>
          </a:stretch>
        </p:blipFill>
        <p:spPr>
          <a:xfrm>
            <a:off x="791394" y="2403574"/>
            <a:ext cx="7581900" cy="4171950"/>
          </a:xfrm>
          <a:prstGeom prst="rect">
            <a:avLst/>
          </a:prstGeom>
        </p:spPr>
      </p:pic>
    </p:spTree>
    <p:extLst>
      <p:ext uri="{BB962C8B-B14F-4D97-AF65-F5344CB8AC3E}">
        <p14:creationId xmlns:p14="http://schemas.microsoft.com/office/powerpoint/2010/main" val="3036611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latin typeface="Tempus Sans ITC" pitchFamily="82" charset="0"/>
              </a:rPr>
              <a:t>Wednesday 8 May</a:t>
            </a:r>
            <a:endParaRPr lang="en-US" sz="4000" b="1" dirty="0">
              <a:latin typeface="Tempus Sans ITC" pitchFamily="82" charset="0"/>
            </a:endParaRPr>
          </a:p>
        </p:txBody>
      </p:sp>
      <p:sp>
        <p:nvSpPr>
          <p:cNvPr id="3" name="Content Placeholder 2"/>
          <p:cNvSpPr>
            <a:spLocks noGrp="1"/>
          </p:cNvSpPr>
          <p:nvPr>
            <p:ph sz="half" idx="1"/>
          </p:nvPr>
        </p:nvSpPr>
        <p:spPr>
          <a:xfrm>
            <a:off x="179512" y="1600200"/>
            <a:ext cx="4316288" cy="4525963"/>
          </a:xfrm>
        </p:spPr>
        <p:txBody>
          <a:bodyPr>
            <a:normAutofit fontScale="85000" lnSpcReduction="10000"/>
          </a:bodyPr>
          <a:lstStyle/>
          <a:p>
            <a:pPr marL="0" indent="0">
              <a:buNone/>
            </a:pPr>
            <a:r>
              <a:rPr lang="en-GB" sz="2400" dirty="0" smtClean="0">
                <a:latin typeface="Tempus Sans ITC" pitchFamily="82" charset="0"/>
              </a:rPr>
              <a:t>Dear Jesus,</a:t>
            </a:r>
          </a:p>
          <a:p>
            <a:pPr marL="0" indent="0">
              <a:buNone/>
            </a:pPr>
            <a:endParaRPr lang="en-GB" sz="2400" dirty="0">
              <a:latin typeface="Tempus Sans ITC" pitchFamily="82" charset="0"/>
            </a:endParaRPr>
          </a:p>
          <a:p>
            <a:pPr marL="0" indent="0">
              <a:buNone/>
            </a:pPr>
            <a:r>
              <a:rPr lang="en-GB" sz="2400" dirty="0" smtClean="0">
                <a:latin typeface="Tempus Sans ITC" pitchFamily="82" charset="0"/>
              </a:rPr>
              <a:t>How blessed we are to have two mothers!</a:t>
            </a:r>
          </a:p>
          <a:p>
            <a:pPr marL="0" indent="0">
              <a:buNone/>
            </a:pPr>
            <a:r>
              <a:rPr lang="en-GB" sz="2400" dirty="0" smtClean="0">
                <a:latin typeface="Tempus Sans ITC" pitchFamily="82" charset="0"/>
              </a:rPr>
              <a:t>You’ve given us mothers who care for us here on earth and your mother in heaven, who cares for us just as she cared for you.</a:t>
            </a:r>
          </a:p>
          <a:p>
            <a:pPr marL="0" indent="0">
              <a:buNone/>
            </a:pPr>
            <a:r>
              <a:rPr lang="en-GB" sz="2400" dirty="0" smtClean="0">
                <a:latin typeface="Tempus Sans ITC" pitchFamily="82" charset="0"/>
              </a:rPr>
              <a:t>Thank you for the gift of selfless love gives us a glimpse at how you must love us. Care for our mothers. Protect them and keep them safe. Prepare a special place for them in heaven next to your mum. </a:t>
            </a:r>
          </a:p>
          <a:p>
            <a:pPr marL="0" indent="0">
              <a:buNone/>
            </a:pPr>
            <a:r>
              <a:rPr lang="en-GB" sz="2400" dirty="0" smtClean="0">
                <a:latin typeface="Tempus Sans ITC" pitchFamily="82" charset="0"/>
              </a:rPr>
              <a:t>Amen.</a:t>
            </a:r>
            <a:endParaRPr lang="en-US" sz="2400" dirty="0" smtClean="0">
              <a:latin typeface="Tempus Sans ITC" pitchFamily="82" charset="0"/>
            </a:endParaRPr>
          </a:p>
        </p:txBody>
      </p:sp>
      <p:pic>
        <p:nvPicPr>
          <p:cNvPr id="6" name="Content Placeholder 5"/>
          <p:cNvPicPr>
            <a:picLocks noGrp="1" noChangeAspect="1"/>
          </p:cNvPicPr>
          <p:nvPr>
            <p:ph sz="half" idx="2"/>
          </p:nvPr>
        </p:nvPicPr>
        <p:blipFill>
          <a:blip r:embed="rId2"/>
          <a:stretch>
            <a:fillRect/>
          </a:stretch>
        </p:blipFill>
        <p:spPr>
          <a:xfrm>
            <a:off x="5004048" y="1604579"/>
            <a:ext cx="3263560" cy="4792978"/>
          </a:xfrm>
          <a:prstGeom prst="rect">
            <a:avLst/>
          </a:prstGeom>
        </p:spPr>
      </p:pic>
      <p:pic>
        <p:nvPicPr>
          <p:cNvPr id="5" name="Picture 4"/>
          <p:cNvPicPr>
            <a:picLocks noChangeAspect="1"/>
          </p:cNvPicPr>
          <p:nvPr/>
        </p:nvPicPr>
        <p:blipFill>
          <a:blip r:embed="rId3"/>
          <a:stretch>
            <a:fillRect/>
          </a:stretch>
        </p:blipFill>
        <p:spPr>
          <a:xfrm>
            <a:off x="8461189" y="4721"/>
            <a:ext cx="682811" cy="1450974"/>
          </a:xfrm>
          <a:prstGeom prst="rect">
            <a:avLst/>
          </a:prstGeom>
        </p:spPr>
      </p:pic>
    </p:spTree>
    <p:extLst>
      <p:ext uri="{BB962C8B-B14F-4D97-AF65-F5344CB8AC3E}">
        <p14:creationId xmlns:p14="http://schemas.microsoft.com/office/powerpoint/2010/main" val="1231059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normAutofit fontScale="90000"/>
          </a:bodyPr>
          <a:lstStyle/>
          <a:p>
            <a:r>
              <a:rPr lang="en-GB" dirty="0" smtClean="0">
                <a:latin typeface="Tempus Sans ITC" pitchFamily="82" charset="0"/>
              </a:rPr>
              <a:t/>
            </a:r>
            <a:br>
              <a:rPr lang="en-GB" dirty="0" smtClean="0">
                <a:latin typeface="Tempus Sans ITC" pitchFamily="82" charset="0"/>
              </a:rPr>
            </a:br>
            <a:r>
              <a:rPr lang="en-GB" b="1" dirty="0" smtClean="0">
                <a:latin typeface="Tempus Sans ITC" pitchFamily="82" charset="0"/>
              </a:rPr>
              <a:t>Thursday 9 May</a:t>
            </a:r>
            <a:r>
              <a:rPr lang="en-GB" dirty="0" smtClean="0">
                <a:latin typeface="+mn-lt"/>
              </a:rPr>
              <a:t/>
            </a:r>
            <a:br>
              <a:rPr lang="en-GB" dirty="0" smtClean="0">
                <a:latin typeface="+mn-lt"/>
              </a:rPr>
            </a:br>
            <a:endParaRPr lang="en-GB" dirty="0">
              <a:latin typeface="+mn-lt"/>
            </a:endParaRPr>
          </a:p>
        </p:txBody>
      </p:sp>
      <p:sp>
        <p:nvSpPr>
          <p:cNvPr id="5" name="Content Placeholder 2"/>
          <p:cNvSpPr>
            <a:spLocks noGrp="1"/>
          </p:cNvSpPr>
          <p:nvPr>
            <p:ph idx="1"/>
          </p:nvPr>
        </p:nvSpPr>
        <p:spPr>
          <a:xfrm>
            <a:off x="179388" y="1340768"/>
            <a:ext cx="8786192" cy="5112568"/>
          </a:xfrm>
        </p:spPr>
        <p:txBody>
          <a:bodyPr>
            <a:normAutofit/>
          </a:bodyPr>
          <a:lstStyle/>
          <a:p>
            <a:pPr>
              <a:buNone/>
            </a:pPr>
            <a:r>
              <a:rPr lang="en-GB" sz="2400" dirty="0" smtClean="0">
                <a:latin typeface="Tempus Sans ITC" pitchFamily="82" charset="0"/>
              </a:rPr>
              <a:t>Dear Mary,</a:t>
            </a:r>
          </a:p>
          <a:p>
            <a:pPr>
              <a:buNone/>
            </a:pPr>
            <a:r>
              <a:rPr lang="en-GB" sz="2400" dirty="0" smtClean="0">
                <a:latin typeface="Tempus Sans ITC" pitchFamily="82" charset="0"/>
              </a:rPr>
              <a:t>You were so strong as you stood at the foot of the cross and watched your only son die. When we need you to be strong for us, please be there for us. When we’re sad or weak or hurting and turn to you for strength, help us be strong. Ask Jesus to help us be strong. With you and your Son on our side, we’ll never fail.</a:t>
            </a:r>
            <a:r>
              <a:rPr lang="en-GB" sz="2400" dirty="0" smtClean="0">
                <a:latin typeface="Tempus Sans ITC" pitchFamily="82" charset="0"/>
              </a:rPr>
              <a:t> Amen.</a:t>
            </a:r>
            <a:endParaRPr lang="en-GB" sz="2400" dirty="0">
              <a:latin typeface="Tempus Sans ITC" pitchFamily="82" charset="0"/>
            </a:endParaRPr>
          </a:p>
        </p:txBody>
      </p:sp>
      <p:pic>
        <p:nvPicPr>
          <p:cNvPr id="4" name="Picture 3"/>
          <p:cNvPicPr>
            <a:picLocks noChangeAspect="1"/>
          </p:cNvPicPr>
          <p:nvPr/>
        </p:nvPicPr>
        <p:blipFill>
          <a:blip r:embed="rId2"/>
          <a:stretch>
            <a:fillRect/>
          </a:stretch>
        </p:blipFill>
        <p:spPr>
          <a:xfrm>
            <a:off x="8360827" y="0"/>
            <a:ext cx="682811" cy="1450974"/>
          </a:xfrm>
          <a:prstGeom prst="rect">
            <a:avLst/>
          </a:prstGeom>
        </p:spPr>
      </p:pic>
      <p:pic>
        <p:nvPicPr>
          <p:cNvPr id="3" name="Picture 2"/>
          <p:cNvPicPr>
            <a:picLocks noChangeAspect="1"/>
          </p:cNvPicPr>
          <p:nvPr/>
        </p:nvPicPr>
        <p:blipFill>
          <a:blip r:embed="rId3"/>
          <a:stretch>
            <a:fillRect/>
          </a:stretch>
        </p:blipFill>
        <p:spPr>
          <a:xfrm>
            <a:off x="323528" y="4178161"/>
            <a:ext cx="1424038" cy="2476126"/>
          </a:xfrm>
          <a:prstGeom prst="rect">
            <a:avLst/>
          </a:prstGeom>
        </p:spPr>
      </p:pic>
      <p:sp>
        <p:nvSpPr>
          <p:cNvPr id="6" name="TextBox 5"/>
          <p:cNvSpPr txBox="1"/>
          <p:nvPr/>
        </p:nvSpPr>
        <p:spPr>
          <a:xfrm>
            <a:off x="2039393" y="4754468"/>
            <a:ext cx="3744416" cy="1200329"/>
          </a:xfrm>
          <a:prstGeom prst="rect">
            <a:avLst/>
          </a:prstGeom>
          <a:noFill/>
        </p:spPr>
        <p:txBody>
          <a:bodyPr wrap="square" rtlCol="0">
            <a:spAutoFit/>
          </a:bodyPr>
          <a:lstStyle/>
          <a:p>
            <a:r>
              <a:rPr lang="en-GB" dirty="0" smtClean="0">
                <a:latin typeface="Tempus Sans ITC" panose="04020404030D07020202" pitchFamily="82" charset="0"/>
              </a:rPr>
              <a:t>The women at the foot of the cross are very important to the FCJ sisters: they stood by Jesus until the very end.</a:t>
            </a:r>
            <a:endParaRPr lang="en-US" dirty="0">
              <a:latin typeface="Tempus Sans ITC" panose="04020404030D07020202" pitchFamily="82" charset="0"/>
            </a:endParaRPr>
          </a:p>
        </p:txBody>
      </p:sp>
      <p:pic>
        <p:nvPicPr>
          <p:cNvPr id="7" name="Picture 6"/>
          <p:cNvPicPr>
            <a:picLocks noChangeAspect="1"/>
          </p:cNvPicPr>
          <p:nvPr/>
        </p:nvPicPr>
        <p:blipFill>
          <a:blip r:embed="rId4"/>
          <a:stretch>
            <a:fillRect/>
          </a:stretch>
        </p:blipFill>
        <p:spPr>
          <a:xfrm>
            <a:off x="6323200" y="3717032"/>
            <a:ext cx="2146046" cy="2952328"/>
          </a:xfrm>
          <a:prstGeom prst="rect">
            <a:avLst/>
          </a:prstGeom>
        </p:spPr>
      </p:pic>
    </p:spTree>
    <p:extLst>
      <p:ext uri="{BB962C8B-B14F-4D97-AF65-F5344CB8AC3E}">
        <p14:creationId xmlns:p14="http://schemas.microsoft.com/office/powerpoint/2010/main" val="1873704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normAutofit fontScale="90000"/>
          </a:bodyPr>
          <a:lstStyle/>
          <a:p>
            <a:r>
              <a:rPr lang="en-GB" dirty="0" smtClean="0">
                <a:latin typeface="Tempus Sans ITC" pitchFamily="82" charset="0"/>
              </a:rPr>
              <a:t/>
            </a:r>
            <a:br>
              <a:rPr lang="en-GB" dirty="0" smtClean="0">
                <a:latin typeface="Tempus Sans ITC" pitchFamily="82" charset="0"/>
              </a:rPr>
            </a:br>
            <a:r>
              <a:rPr lang="en-GB" b="1" dirty="0" smtClean="0">
                <a:latin typeface="Tempus Sans ITC" pitchFamily="82" charset="0"/>
              </a:rPr>
              <a:t>Friday </a:t>
            </a:r>
            <a:r>
              <a:rPr lang="en-GB" b="1" dirty="0" smtClean="0">
                <a:latin typeface="Tempus Sans ITC" pitchFamily="82" charset="0"/>
              </a:rPr>
              <a:t>10 </a:t>
            </a:r>
            <a:r>
              <a:rPr lang="en-GB" b="1" dirty="0" smtClean="0">
                <a:latin typeface="Tempus Sans ITC" pitchFamily="82" charset="0"/>
              </a:rPr>
              <a:t>May</a:t>
            </a:r>
            <a:r>
              <a:rPr lang="en-GB" b="1" dirty="0" smtClean="0">
                <a:latin typeface="+mn-lt"/>
              </a:rPr>
              <a:t/>
            </a:r>
            <a:br>
              <a:rPr lang="en-GB" b="1" dirty="0" smtClean="0">
                <a:latin typeface="+mn-lt"/>
              </a:rPr>
            </a:br>
            <a:endParaRPr lang="en-GB" b="1" dirty="0">
              <a:latin typeface="+mn-lt"/>
            </a:endParaRPr>
          </a:p>
        </p:txBody>
      </p:sp>
      <p:sp>
        <p:nvSpPr>
          <p:cNvPr id="5" name="Content Placeholder 2"/>
          <p:cNvSpPr>
            <a:spLocks noGrp="1"/>
          </p:cNvSpPr>
          <p:nvPr>
            <p:ph idx="1"/>
          </p:nvPr>
        </p:nvSpPr>
        <p:spPr>
          <a:xfrm>
            <a:off x="179388" y="980728"/>
            <a:ext cx="8786192" cy="5688632"/>
          </a:xfrm>
        </p:spPr>
        <p:txBody>
          <a:bodyPr>
            <a:normAutofit/>
          </a:bodyPr>
          <a:lstStyle/>
          <a:p>
            <a:pPr lvl="0" algn="ctr">
              <a:buNone/>
            </a:pPr>
            <a:r>
              <a:rPr lang="en-GB" sz="2600" b="1" dirty="0">
                <a:solidFill>
                  <a:prstClr val="white"/>
                </a:solidFill>
                <a:latin typeface="Tempus Sans ITC" pitchFamily="82" charset="0"/>
              </a:rPr>
              <a:t>Hail Mary (CJM music</a:t>
            </a:r>
            <a:r>
              <a:rPr lang="en-GB" sz="2600" b="1" dirty="0" smtClean="0">
                <a:solidFill>
                  <a:prstClr val="white"/>
                </a:solidFill>
                <a:latin typeface="Tempus Sans ITC" pitchFamily="82" charset="0"/>
              </a:rPr>
              <a:t>)</a:t>
            </a:r>
            <a:endParaRPr lang="en-GB" sz="2600" b="1" dirty="0" smtClean="0">
              <a:latin typeface="Tempus Sans ITC" pitchFamily="82" charset="0"/>
              <a:hlinkClick r:id="rId2"/>
            </a:endParaRPr>
          </a:p>
          <a:p>
            <a:pPr algn="ctr">
              <a:buNone/>
            </a:pPr>
            <a:r>
              <a:rPr lang="en-GB" sz="2600" dirty="0" smtClean="0">
                <a:latin typeface="Tempus Sans ITC" pitchFamily="82" charset="0"/>
                <a:hlinkClick r:id="rId2"/>
              </a:rPr>
              <a:t>https</a:t>
            </a:r>
            <a:r>
              <a:rPr lang="en-GB" sz="2600" dirty="0">
                <a:latin typeface="Tempus Sans ITC" pitchFamily="82" charset="0"/>
                <a:hlinkClick r:id="rId2"/>
              </a:rPr>
              <a:t>://</a:t>
            </a:r>
            <a:r>
              <a:rPr lang="en-GB" sz="2600" dirty="0" smtClean="0">
                <a:latin typeface="Tempus Sans ITC" pitchFamily="82" charset="0"/>
                <a:hlinkClick r:id="rId2"/>
              </a:rPr>
              <a:t>www.youtube.com/watch?v=3kBicrhrcf8</a:t>
            </a:r>
            <a:endParaRPr lang="en-GB" sz="2600" dirty="0" smtClean="0">
              <a:latin typeface="Tempus Sans ITC" pitchFamily="82" charset="0"/>
            </a:endParaRPr>
          </a:p>
          <a:p>
            <a:pPr>
              <a:buNone/>
            </a:pPr>
            <a:endParaRPr lang="en-GB" sz="2600" dirty="0" smtClean="0">
              <a:latin typeface="Tempus Sans ITC" pitchFamily="82" charset="0"/>
            </a:endParaRPr>
          </a:p>
        </p:txBody>
      </p:sp>
      <p:pic>
        <p:nvPicPr>
          <p:cNvPr id="4" name="Picture 3"/>
          <p:cNvPicPr>
            <a:picLocks noChangeAspect="1"/>
          </p:cNvPicPr>
          <p:nvPr/>
        </p:nvPicPr>
        <p:blipFill>
          <a:blip r:embed="rId3"/>
          <a:stretch>
            <a:fillRect/>
          </a:stretch>
        </p:blipFill>
        <p:spPr>
          <a:xfrm>
            <a:off x="8360827" y="0"/>
            <a:ext cx="682811" cy="1450974"/>
          </a:xfrm>
          <a:prstGeom prst="rect">
            <a:avLst/>
          </a:prstGeom>
        </p:spPr>
      </p:pic>
      <p:pic>
        <p:nvPicPr>
          <p:cNvPr id="3" name="Picture 2"/>
          <p:cNvPicPr>
            <a:picLocks noChangeAspect="1"/>
          </p:cNvPicPr>
          <p:nvPr/>
        </p:nvPicPr>
        <p:blipFill>
          <a:blip r:embed="rId4"/>
          <a:stretch>
            <a:fillRect/>
          </a:stretch>
        </p:blipFill>
        <p:spPr>
          <a:xfrm>
            <a:off x="2987824" y="2348880"/>
            <a:ext cx="3505200" cy="4181475"/>
          </a:xfrm>
          <a:prstGeom prst="rect">
            <a:avLst/>
          </a:prstGeom>
        </p:spPr>
      </p:pic>
    </p:spTree>
    <p:extLst>
      <p:ext uri="{BB962C8B-B14F-4D97-AF65-F5344CB8AC3E}">
        <p14:creationId xmlns:p14="http://schemas.microsoft.com/office/powerpoint/2010/main" val="8149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latin typeface="Tempus Sans ITC" pitchFamily="82" charset="0"/>
              </a:rPr>
              <a:t>Afternoon prayer: </a:t>
            </a:r>
            <a:endParaRPr lang="en-US" sz="4000" b="1" dirty="0">
              <a:latin typeface="Tempus Sans ITC" pitchFamily="82" charset="0"/>
            </a:endParaRPr>
          </a:p>
        </p:txBody>
      </p:sp>
      <p:sp>
        <p:nvSpPr>
          <p:cNvPr id="7" name="Content Placeholder 6"/>
          <p:cNvSpPr>
            <a:spLocks noGrp="1"/>
          </p:cNvSpPr>
          <p:nvPr>
            <p:ph sz="half" idx="2"/>
          </p:nvPr>
        </p:nvSpPr>
        <p:spPr>
          <a:xfrm>
            <a:off x="3323903" y="1417638"/>
            <a:ext cx="5362897" cy="5323730"/>
          </a:xfrm>
        </p:spPr>
        <p:txBody>
          <a:bodyPr>
            <a:normAutofit/>
          </a:bodyPr>
          <a:lstStyle/>
          <a:p>
            <a:pPr lvl="0" algn="ctr">
              <a:buNone/>
            </a:pPr>
            <a:r>
              <a:rPr lang="en-GB" sz="1500" dirty="0">
                <a:solidFill>
                  <a:prstClr val="white"/>
                </a:solidFill>
                <a:latin typeface="Tempus Sans ITC" pitchFamily="82" charset="0"/>
              </a:rPr>
              <a:t>	</a:t>
            </a:r>
            <a:r>
              <a:rPr lang="en-GB" sz="1800" i="1" dirty="0">
                <a:solidFill>
                  <a:prstClr val="white"/>
                </a:solidFill>
                <a:latin typeface="Tempus Sans ITC" pitchFamily="82" charset="0"/>
              </a:rPr>
              <a:t>Let us pause for a few moments in silence and remember those family members and friends who need our prayers and support today…………</a:t>
            </a:r>
          </a:p>
          <a:p>
            <a:pPr lvl="0" algn="ctr">
              <a:buNone/>
            </a:pPr>
            <a:r>
              <a:rPr lang="en-GB" sz="1800" i="1" dirty="0">
                <a:solidFill>
                  <a:prstClr val="white"/>
                </a:solidFill>
                <a:latin typeface="Tempus Sans ITC" pitchFamily="82" charset="0"/>
              </a:rPr>
              <a:t>	Let us pray to Mary to intercede for us:</a:t>
            </a:r>
            <a:endParaRPr lang="en-GB" sz="1800" dirty="0">
              <a:solidFill>
                <a:prstClr val="white"/>
              </a:solidFill>
              <a:latin typeface="Tempus Sans ITC" pitchFamily="82" charset="0"/>
            </a:endParaRPr>
          </a:p>
          <a:p>
            <a:pPr lvl="0" algn="ctr">
              <a:buNone/>
            </a:pPr>
            <a:r>
              <a:rPr lang="en-GB" sz="1800" dirty="0">
                <a:solidFill>
                  <a:prstClr val="white"/>
                </a:solidFill>
                <a:latin typeface="Tempus Sans ITC" pitchFamily="82" charset="0"/>
              </a:rPr>
              <a:t>	</a:t>
            </a:r>
            <a:endParaRPr lang="en-GB" sz="1800" dirty="0" smtClean="0">
              <a:solidFill>
                <a:prstClr val="white"/>
              </a:solidFill>
              <a:latin typeface="Tempus Sans ITC" pitchFamily="82" charset="0"/>
            </a:endParaRPr>
          </a:p>
          <a:p>
            <a:pPr lvl="0" algn="ctr">
              <a:buNone/>
            </a:pPr>
            <a:r>
              <a:rPr lang="en-GB" sz="1800" dirty="0" smtClean="0">
                <a:solidFill>
                  <a:prstClr val="white"/>
                </a:solidFill>
                <a:latin typeface="Tempus Sans ITC" pitchFamily="82" charset="0"/>
              </a:rPr>
              <a:t>Hail </a:t>
            </a:r>
            <a:r>
              <a:rPr lang="en-GB" sz="1800" dirty="0">
                <a:solidFill>
                  <a:prstClr val="white"/>
                </a:solidFill>
                <a:latin typeface="Tempus Sans ITC" pitchFamily="82" charset="0"/>
              </a:rPr>
              <a:t>Mary, full of grace.</a:t>
            </a:r>
          </a:p>
          <a:p>
            <a:pPr lvl="0" algn="ctr">
              <a:buNone/>
            </a:pPr>
            <a:r>
              <a:rPr lang="en-GB" sz="1800" dirty="0">
                <a:solidFill>
                  <a:prstClr val="white"/>
                </a:solidFill>
                <a:latin typeface="Tempus Sans ITC" pitchFamily="82" charset="0"/>
              </a:rPr>
              <a:t>The Lord is with thee.</a:t>
            </a:r>
          </a:p>
          <a:p>
            <a:pPr lvl="0" algn="ctr">
              <a:buNone/>
            </a:pPr>
            <a:r>
              <a:rPr lang="en-GB" sz="1800" dirty="0">
                <a:solidFill>
                  <a:prstClr val="white"/>
                </a:solidFill>
                <a:latin typeface="Tempus Sans ITC" pitchFamily="82" charset="0"/>
              </a:rPr>
              <a:t>Blessed art thou amongst women,</a:t>
            </a:r>
          </a:p>
          <a:p>
            <a:pPr lvl="0" algn="ctr">
              <a:buNone/>
            </a:pPr>
            <a:r>
              <a:rPr lang="en-GB" sz="1800" dirty="0">
                <a:solidFill>
                  <a:prstClr val="white"/>
                </a:solidFill>
                <a:latin typeface="Tempus Sans ITC" pitchFamily="82" charset="0"/>
              </a:rPr>
              <a:t>and blessed is the fruit of thy womb, Jesus.</a:t>
            </a:r>
          </a:p>
          <a:p>
            <a:pPr lvl="0" algn="ctr">
              <a:buNone/>
            </a:pPr>
            <a:r>
              <a:rPr lang="en-GB" sz="1800" dirty="0">
                <a:solidFill>
                  <a:prstClr val="white"/>
                </a:solidFill>
                <a:latin typeface="Tempus Sans ITC" pitchFamily="82" charset="0"/>
              </a:rPr>
              <a:t>Holy Mary, Mother of God,</a:t>
            </a:r>
          </a:p>
          <a:p>
            <a:pPr lvl="0" algn="ctr">
              <a:buNone/>
            </a:pPr>
            <a:r>
              <a:rPr lang="en-GB" sz="1800" dirty="0">
                <a:solidFill>
                  <a:prstClr val="white"/>
                </a:solidFill>
                <a:latin typeface="Tempus Sans ITC" pitchFamily="82" charset="0"/>
              </a:rPr>
              <a:t>pray for us sinners,</a:t>
            </a:r>
          </a:p>
          <a:p>
            <a:pPr lvl="0" algn="ctr">
              <a:buNone/>
            </a:pPr>
            <a:r>
              <a:rPr lang="en-GB" sz="1800" dirty="0">
                <a:solidFill>
                  <a:prstClr val="white"/>
                </a:solidFill>
                <a:latin typeface="Tempus Sans ITC" pitchFamily="82" charset="0"/>
              </a:rPr>
              <a:t>now and at the hour of our death.</a:t>
            </a:r>
          </a:p>
          <a:p>
            <a:pPr lvl="0" algn="ctr">
              <a:buNone/>
            </a:pPr>
            <a:r>
              <a:rPr lang="en-GB" sz="1800" dirty="0">
                <a:solidFill>
                  <a:prstClr val="white"/>
                </a:solidFill>
                <a:latin typeface="Tempus Sans ITC" pitchFamily="82" charset="0"/>
              </a:rPr>
              <a:t>Amen.</a:t>
            </a:r>
          </a:p>
          <a:p>
            <a:pPr lvl="0" algn="ctr">
              <a:buNone/>
            </a:pPr>
            <a:r>
              <a:rPr lang="en-GB" sz="1800" dirty="0">
                <a:solidFill>
                  <a:prstClr val="white"/>
                </a:solidFill>
                <a:latin typeface="Tempus Sans ITC" pitchFamily="82" charset="0"/>
              </a:rPr>
              <a:t>	</a:t>
            </a:r>
          </a:p>
          <a:p>
            <a:pPr lvl="0" algn="ctr">
              <a:buNone/>
            </a:pPr>
            <a:r>
              <a:rPr lang="en-GB" sz="1800" dirty="0">
                <a:solidFill>
                  <a:prstClr val="white"/>
                </a:solidFill>
                <a:latin typeface="Tempus Sans ITC" pitchFamily="82" charset="0"/>
              </a:rPr>
              <a:t>May the Lord bless us and keep us from all evil and bring us to everlasting life.  Amen</a:t>
            </a:r>
          </a:p>
          <a:p>
            <a:pPr marL="0" indent="0" algn="ctr">
              <a:buNone/>
            </a:pPr>
            <a:endParaRPr lang="en-US" dirty="0"/>
          </a:p>
        </p:txBody>
      </p:sp>
      <p:pic>
        <p:nvPicPr>
          <p:cNvPr id="5" name="Picture 4"/>
          <p:cNvPicPr>
            <a:picLocks noChangeAspect="1"/>
          </p:cNvPicPr>
          <p:nvPr/>
        </p:nvPicPr>
        <p:blipFill>
          <a:blip r:embed="rId2"/>
          <a:stretch>
            <a:fillRect/>
          </a:stretch>
        </p:blipFill>
        <p:spPr>
          <a:xfrm>
            <a:off x="8461189" y="4721"/>
            <a:ext cx="682811" cy="1450974"/>
          </a:xfrm>
          <a:prstGeom prst="rect">
            <a:avLst/>
          </a:prstGeom>
        </p:spPr>
      </p:pic>
      <p:pic>
        <p:nvPicPr>
          <p:cNvPr id="6" name="Picture 5"/>
          <p:cNvPicPr>
            <a:picLocks noChangeAspect="1"/>
          </p:cNvPicPr>
          <p:nvPr/>
        </p:nvPicPr>
        <p:blipFill>
          <a:blip r:embed="rId3"/>
          <a:stretch>
            <a:fillRect/>
          </a:stretch>
        </p:blipFill>
        <p:spPr>
          <a:xfrm>
            <a:off x="309423" y="1687555"/>
            <a:ext cx="3000375" cy="4162425"/>
          </a:xfrm>
          <a:prstGeom prst="rect">
            <a:avLst/>
          </a:prstGeom>
        </p:spPr>
      </p:pic>
    </p:spTree>
    <p:extLst>
      <p:ext uri="{BB962C8B-B14F-4D97-AF65-F5344CB8AC3E}">
        <p14:creationId xmlns:p14="http://schemas.microsoft.com/office/powerpoint/2010/main" val="2014685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normAutofit fontScale="90000"/>
          </a:bodyPr>
          <a:lstStyle/>
          <a:p>
            <a:r>
              <a:rPr lang="en-GB" dirty="0" smtClean="0">
                <a:latin typeface="Tempus Sans ITC" pitchFamily="82" charset="0"/>
              </a:rPr>
              <a:t/>
            </a:r>
            <a:br>
              <a:rPr lang="en-GB" dirty="0" smtClean="0">
                <a:latin typeface="Tempus Sans ITC" pitchFamily="82" charset="0"/>
              </a:rPr>
            </a:br>
            <a:r>
              <a:rPr lang="en-GB" b="1" dirty="0" smtClean="0">
                <a:latin typeface="Tempus Sans ITC" pitchFamily="82" charset="0"/>
              </a:rPr>
              <a:t>Friday afternoon </a:t>
            </a:r>
            <a:r>
              <a:rPr lang="en-GB" b="1" dirty="0" smtClean="0">
                <a:latin typeface="Tempus Sans ITC" pitchFamily="82" charset="0"/>
              </a:rPr>
              <a:t>10</a:t>
            </a:r>
            <a:r>
              <a:rPr lang="en-GB" b="1" dirty="0" smtClean="0">
                <a:latin typeface="Tempus Sans ITC" pitchFamily="82" charset="0"/>
              </a:rPr>
              <a:t> </a:t>
            </a:r>
            <a:r>
              <a:rPr lang="en-GB" b="1" dirty="0" smtClean="0">
                <a:latin typeface="Tempus Sans ITC" pitchFamily="82" charset="0"/>
              </a:rPr>
              <a:t>May</a:t>
            </a:r>
            <a:r>
              <a:rPr lang="en-GB" dirty="0" smtClean="0">
                <a:latin typeface="+mn-lt"/>
              </a:rPr>
              <a:t/>
            </a:r>
            <a:br>
              <a:rPr lang="en-GB" dirty="0" smtClean="0">
                <a:latin typeface="+mn-lt"/>
              </a:rPr>
            </a:br>
            <a:endParaRPr lang="en-GB" dirty="0">
              <a:latin typeface="+mn-lt"/>
            </a:endParaRPr>
          </a:p>
        </p:txBody>
      </p:sp>
      <p:sp>
        <p:nvSpPr>
          <p:cNvPr id="5" name="Content Placeholder 2"/>
          <p:cNvSpPr>
            <a:spLocks noGrp="1"/>
          </p:cNvSpPr>
          <p:nvPr>
            <p:ph idx="1"/>
          </p:nvPr>
        </p:nvSpPr>
        <p:spPr>
          <a:xfrm>
            <a:off x="179388" y="1340768"/>
            <a:ext cx="8786192" cy="5112568"/>
          </a:xfrm>
        </p:spPr>
        <p:txBody>
          <a:bodyPr>
            <a:normAutofit fontScale="70000" lnSpcReduction="20000"/>
          </a:bodyPr>
          <a:lstStyle/>
          <a:p>
            <a:pPr>
              <a:buNone/>
            </a:pPr>
            <a:r>
              <a:rPr lang="en-GB" dirty="0" smtClean="0">
                <a:latin typeface="Tempus Sans ITC" pitchFamily="82" charset="0"/>
              </a:rPr>
              <a:t>    </a:t>
            </a:r>
            <a:r>
              <a:rPr lang="en-GB" dirty="0" err="1" smtClean="0">
                <a:latin typeface="Tempus Sans ITC" pitchFamily="82" charset="0"/>
              </a:rPr>
              <a:t>Examen</a:t>
            </a:r>
            <a:endParaRPr lang="en-GB" dirty="0">
              <a:latin typeface="Tempus Sans ITC" pitchFamily="82" charset="0"/>
            </a:endParaRPr>
          </a:p>
          <a:p>
            <a:pPr>
              <a:buNone/>
            </a:pPr>
            <a:endParaRPr lang="en-GB" dirty="0">
              <a:latin typeface="Tempus Sans ITC" pitchFamily="82" charset="0"/>
            </a:endParaRPr>
          </a:p>
          <a:p>
            <a:pPr>
              <a:buNone/>
            </a:pPr>
            <a:r>
              <a:rPr lang="en-GB" dirty="0" smtClean="0">
                <a:latin typeface="Tempus Sans ITC" pitchFamily="82" charset="0"/>
              </a:rPr>
              <a:t>     Be </a:t>
            </a:r>
            <a:r>
              <a:rPr lang="en-GB" dirty="0">
                <a:latin typeface="Tempus Sans ITC" pitchFamily="82" charset="0"/>
              </a:rPr>
              <a:t>silent and place yourself in God’s loving presence. Think about the good things that have happened this week and give thanks.​</a:t>
            </a:r>
          </a:p>
          <a:p>
            <a:pPr>
              <a:buNone/>
            </a:pPr>
            <a:endParaRPr lang="en-GB" dirty="0">
              <a:latin typeface="Tempus Sans ITC" pitchFamily="82" charset="0"/>
            </a:endParaRPr>
          </a:p>
          <a:p>
            <a:pPr>
              <a:buNone/>
            </a:pPr>
            <a:r>
              <a:rPr lang="en-GB" dirty="0" smtClean="0">
                <a:latin typeface="Tempus Sans ITC" pitchFamily="82" charset="0"/>
              </a:rPr>
              <a:t>     Who </a:t>
            </a:r>
            <a:r>
              <a:rPr lang="en-GB" dirty="0">
                <a:latin typeface="Tempus Sans ITC" pitchFamily="82" charset="0"/>
              </a:rPr>
              <a:t>have you left a good memory with this week?</a:t>
            </a:r>
          </a:p>
          <a:p>
            <a:pPr>
              <a:buNone/>
            </a:pPr>
            <a:endParaRPr lang="en-GB" dirty="0">
              <a:latin typeface="Tempus Sans ITC" pitchFamily="82" charset="0"/>
            </a:endParaRPr>
          </a:p>
          <a:p>
            <a:pPr>
              <a:buNone/>
            </a:pPr>
            <a:r>
              <a:rPr lang="en-GB" dirty="0" smtClean="0">
                <a:latin typeface="Tempus Sans ITC" pitchFamily="82" charset="0"/>
              </a:rPr>
              <a:t>     Look </a:t>
            </a:r>
            <a:r>
              <a:rPr lang="en-GB" dirty="0">
                <a:latin typeface="Tempus Sans ITC" pitchFamily="82" charset="0"/>
              </a:rPr>
              <a:t>back over your week. Where have you felt joy and what has been difficult and challenged you? In the quiet of your heart, tell God about your experiences.​ Give thanks for who you are.</a:t>
            </a:r>
          </a:p>
          <a:p>
            <a:pPr>
              <a:buNone/>
            </a:pPr>
            <a:endParaRPr lang="en-GB" dirty="0">
              <a:latin typeface="Tempus Sans ITC" pitchFamily="82" charset="0"/>
            </a:endParaRPr>
          </a:p>
          <a:p>
            <a:pPr>
              <a:buNone/>
            </a:pPr>
            <a:r>
              <a:rPr lang="en-GB" dirty="0" smtClean="0">
                <a:latin typeface="Tempus Sans ITC" pitchFamily="82" charset="0"/>
              </a:rPr>
              <a:t>    As </a:t>
            </a:r>
            <a:r>
              <a:rPr lang="en-GB" dirty="0">
                <a:latin typeface="Tempus Sans ITC" pitchFamily="82" charset="0"/>
              </a:rPr>
              <a:t>you look ahead, with what spirit will you enter next week? </a:t>
            </a:r>
          </a:p>
          <a:p>
            <a:pPr>
              <a:buNone/>
            </a:pPr>
            <a:r>
              <a:rPr lang="en-GB" dirty="0" smtClean="0">
                <a:latin typeface="Tempus Sans ITC" pitchFamily="82" charset="0"/>
              </a:rPr>
              <a:t>    Ask </a:t>
            </a:r>
            <a:r>
              <a:rPr lang="en-GB" dirty="0">
                <a:latin typeface="Tempus Sans ITC" pitchFamily="82" charset="0"/>
              </a:rPr>
              <a:t>God to help you.</a:t>
            </a:r>
          </a:p>
          <a:p>
            <a:pPr>
              <a:buNone/>
            </a:pPr>
            <a:endParaRPr lang="en-GB" dirty="0">
              <a:latin typeface="Tempus Sans ITC" pitchFamily="82" charset="0"/>
            </a:endParaRPr>
          </a:p>
        </p:txBody>
      </p:sp>
      <p:pic>
        <p:nvPicPr>
          <p:cNvPr id="4" name="Picture 3"/>
          <p:cNvPicPr>
            <a:picLocks noChangeAspect="1"/>
          </p:cNvPicPr>
          <p:nvPr/>
        </p:nvPicPr>
        <p:blipFill>
          <a:blip r:embed="rId2"/>
          <a:stretch>
            <a:fillRect/>
          </a:stretch>
        </p:blipFill>
        <p:spPr>
          <a:xfrm>
            <a:off x="8360827" y="0"/>
            <a:ext cx="682811" cy="1450974"/>
          </a:xfrm>
          <a:prstGeom prst="rect">
            <a:avLst/>
          </a:prstGeom>
        </p:spPr>
      </p:pic>
    </p:spTree>
    <p:extLst>
      <p:ext uri="{BB962C8B-B14F-4D97-AF65-F5344CB8AC3E}">
        <p14:creationId xmlns:p14="http://schemas.microsoft.com/office/powerpoint/2010/main" val="3537543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1885</TotalTime>
  <Words>334</Words>
  <Application>Microsoft Office PowerPoint</Application>
  <PresentationFormat>On-screen Show (4:3)</PresentationFormat>
  <Paragraphs>52</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Tempus Sans ITC</vt:lpstr>
      <vt:lpstr>Office Theme</vt:lpstr>
      <vt:lpstr>Prayers for the week 7 – 10 May </vt:lpstr>
      <vt:lpstr>Tuesday 7 May</vt:lpstr>
      <vt:lpstr>Wednesday 8 May</vt:lpstr>
      <vt:lpstr> Thursday 9 May </vt:lpstr>
      <vt:lpstr> Friday 10 May </vt:lpstr>
      <vt:lpstr>Afternoon prayer: </vt:lpstr>
      <vt:lpstr> Friday afternoon 10 May </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5th September 2016</dc:title>
  <dc:creator>Windows User</dc:creator>
  <cp:lastModifiedBy>Els Claessens</cp:lastModifiedBy>
  <cp:revision>146</cp:revision>
  <dcterms:created xsi:type="dcterms:W3CDTF">2016-09-01T21:35:07Z</dcterms:created>
  <dcterms:modified xsi:type="dcterms:W3CDTF">2019-05-02T14:29:16Z</dcterms:modified>
</cp:coreProperties>
</file>