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67" r:id="rId4"/>
    <p:sldId id="257" r:id="rId5"/>
    <p:sldId id="265" r:id="rId6"/>
    <p:sldId id="258" r:id="rId7"/>
    <p:sldId id="282" r:id="rId8"/>
    <p:sldId id="268" r:id="rId9"/>
    <p:sldId id="283" r:id="rId10"/>
    <p:sldId id="266" r:id="rId11"/>
    <p:sldId id="279" r:id="rId12"/>
    <p:sldId id="28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B9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CAC81-73E2-2D42-BB46-9B2C8B3858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E85D15-3FE4-3246-A5E9-13BF19B221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24B9F6-39FA-1240-A65B-928253DE22DB}"/>
              </a:ext>
            </a:extLst>
          </p:cNvPr>
          <p:cNvSpPr>
            <a:spLocks noGrp="1"/>
          </p:cNvSpPr>
          <p:nvPr>
            <p:ph type="dt" sz="half" idx="10"/>
          </p:nvPr>
        </p:nvSpPr>
        <p:spPr/>
        <p:txBody>
          <a:bodyPr/>
          <a:lstStyle/>
          <a:p>
            <a:fld id="{12E45079-4C7C-974E-A96E-CDBF86AE1BE6}" type="datetimeFigureOut">
              <a:rPr lang="en-US" smtClean="0"/>
              <a:t>6/3/2021</a:t>
            </a:fld>
            <a:endParaRPr lang="en-US"/>
          </a:p>
        </p:txBody>
      </p:sp>
      <p:sp>
        <p:nvSpPr>
          <p:cNvPr id="5" name="Footer Placeholder 4">
            <a:extLst>
              <a:ext uri="{FF2B5EF4-FFF2-40B4-BE49-F238E27FC236}">
                <a16:creationId xmlns:a16="http://schemas.microsoft.com/office/drawing/2014/main" id="{1ADEA939-3ED9-1E44-89CE-613DB9D26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2D6A08-8BA3-0340-AB0F-BB3BC895E195}"/>
              </a:ext>
            </a:extLst>
          </p:cNvPr>
          <p:cNvSpPr>
            <a:spLocks noGrp="1"/>
          </p:cNvSpPr>
          <p:nvPr>
            <p:ph type="sldNum" sz="quarter" idx="12"/>
          </p:nvPr>
        </p:nvSpPr>
        <p:spPr/>
        <p:txBody>
          <a:bodyPr/>
          <a:lstStyle/>
          <a:p>
            <a:fld id="{5DF98E0C-26EE-AA4A-9733-40165E97D47C}" type="slidenum">
              <a:rPr lang="en-US" smtClean="0"/>
              <a:t>‹#›</a:t>
            </a:fld>
            <a:endParaRPr lang="en-US"/>
          </a:p>
        </p:txBody>
      </p:sp>
    </p:spTree>
    <p:extLst>
      <p:ext uri="{BB962C8B-B14F-4D97-AF65-F5344CB8AC3E}">
        <p14:creationId xmlns:p14="http://schemas.microsoft.com/office/powerpoint/2010/main" val="166552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5B5F4-1568-5C48-A87C-9F6A03C469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D79577-A985-2342-82DB-108B8D7A48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7EEC6-AD64-C44C-9552-88BC9ECA78EB}"/>
              </a:ext>
            </a:extLst>
          </p:cNvPr>
          <p:cNvSpPr>
            <a:spLocks noGrp="1"/>
          </p:cNvSpPr>
          <p:nvPr>
            <p:ph type="dt" sz="half" idx="10"/>
          </p:nvPr>
        </p:nvSpPr>
        <p:spPr/>
        <p:txBody>
          <a:bodyPr/>
          <a:lstStyle/>
          <a:p>
            <a:fld id="{12E45079-4C7C-974E-A96E-CDBF86AE1BE6}" type="datetimeFigureOut">
              <a:rPr lang="en-US" smtClean="0"/>
              <a:t>6/3/2021</a:t>
            </a:fld>
            <a:endParaRPr lang="en-US"/>
          </a:p>
        </p:txBody>
      </p:sp>
      <p:sp>
        <p:nvSpPr>
          <p:cNvPr id="5" name="Footer Placeholder 4">
            <a:extLst>
              <a:ext uri="{FF2B5EF4-FFF2-40B4-BE49-F238E27FC236}">
                <a16:creationId xmlns:a16="http://schemas.microsoft.com/office/drawing/2014/main" id="{BB88CE9D-A4CD-AA43-91EE-0971E17D5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141198-13F2-7941-895B-FBB9D1BF00A2}"/>
              </a:ext>
            </a:extLst>
          </p:cNvPr>
          <p:cNvSpPr>
            <a:spLocks noGrp="1"/>
          </p:cNvSpPr>
          <p:nvPr>
            <p:ph type="sldNum" sz="quarter" idx="12"/>
          </p:nvPr>
        </p:nvSpPr>
        <p:spPr/>
        <p:txBody>
          <a:bodyPr/>
          <a:lstStyle/>
          <a:p>
            <a:fld id="{5DF98E0C-26EE-AA4A-9733-40165E97D47C}" type="slidenum">
              <a:rPr lang="en-US" smtClean="0"/>
              <a:t>‹#›</a:t>
            </a:fld>
            <a:endParaRPr lang="en-US"/>
          </a:p>
        </p:txBody>
      </p:sp>
    </p:spTree>
    <p:extLst>
      <p:ext uri="{BB962C8B-B14F-4D97-AF65-F5344CB8AC3E}">
        <p14:creationId xmlns:p14="http://schemas.microsoft.com/office/powerpoint/2010/main" val="197257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E7A4DF-032E-EC41-9018-2C08789B38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E5047-00B5-7244-B4B3-82CB836507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C7C55-88D3-904C-B521-FB366EA6A32C}"/>
              </a:ext>
            </a:extLst>
          </p:cNvPr>
          <p:cNvSpPr>
            <a:spLocks noGrp="1"/>
          </p:cNvSpPr>
          <p:nvPr>
            <p:ph type="dt" sz="half" idx="10"/>
          </p:nvPr>
        </p:nvSpPr>
        <p:spPr/>
        <p:txBody>
          <a:bodyPr/>
          <a:lstStyle/>
          <a:p>
            <a:fld id="{12E45079-4C7C-974E-A96E-CDBF86AE1BE6}" type="datetimeFigureOut">
              <a:rPr lang="en-US" smtClean="0"/>
              <a:t>6/3/2021</a:t>
            </a:fld>
            <a:endParaRPr lang="en-US"/>
          </a:p>
        </p:txBody>
      </p:sp>
      <p:sp>
        <p:nvSpPr>
          <p:cNvPr id="5" name="Footer Placeholder 4">
            <a:extLst>
              <a:ext uri="{FF2B5EF4-FFF2-40B4-BE49-F238E27FC236}">
                <a16:creationId xmlns:a16="http://schemas.microsoft.com/office/drawing/2014/main" id="{8180BAAA-6876-8D44-8134-9532848B4A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9593EE-8A44-2D4A-9A48-3993554DA1D3}"/>
              </a:ext>
            </a:extLst>
          </p:cNvPr>
          <p:cNvSpPr>
            <a:spLocks noGrp="1"/>
          </p:cNvSpPr>
          <p:nvPr>
            <p:ph type="sldNum" sz="quarter" idx="12"/>
          </p:nvPr>
        </p:nvSpPr>
        <p:spPr/>
        <p:txBody>
          <a:bodyPr/>
          <a:lstStyle/>
          <a:p>
            <a:fld id="{5DF98E0C-26EE-AA4A-9733-40165E97D47C}" type="slidenum">
              <a:rPr lang="en-US" smtClean="0"/>
              <a:t>‹#›</a:t>
            </a:fld>
            <a:endParaRPr lang="en-US"/>
          </a:p>
        </p:txBody>
      </p:sp>
    </p:spTree>
    <p:extLst>
      <p:ext uri="{BB962C8B-B14F-4D97-AF65-F5344CB8AC3E}">
        <p14:creationId xmlns:p14="http://schemas.microsoft.com/office/powerpoint/2010/main" val="2566648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D8569-9028-E24B-833C-30D15FAA4D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1156E8-D13B-AF48-8CE0-6D41B322FE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AFB0D0-BA75-2640-97A7-8ED8BDE4A196}"/>
              </a:ext>
            </a:extLst>
          </p:cNvPr>
          <p:cNvSpPr>
            <a:spLocks noGrp="1"/>
          </p:cNvSpPr>
          <p:nvPr>
            <p:ph type="dt" sz="half" idx="10"/>
          </p:nvPr>
        </p:nvSpPr>
        <p:spPr/>
        <p:txBody>
          <a:bodyPr/>
          <a:lstStyle/>
          <a:p>
            <a:fld id="{12E45079-4C7C-974E-A96E-CDBF86AE1BE6}" type="datetimeFigureOut">
              <a:rPr lang="en-US" smtClean="0"/>
              <a:t>6/3/2021</a:t>
            </a:fld>
            <a:endParaRPr lang="en-US"/>
          </a:p>
        </p:txBody>
      </p:sp>
      <p:sp>
        <p:nvSpPr>
          <p:cNvPr id="5" name="Footer Placeholder 4">
            <a:extLst>
              <a:ext uri="{FF2B5EF4-FFF2-40B4-BE49-F238E27FC236}">
                <a16:creationId xmlns:a16="http://schemas.microsoft.com/office/drawing/2014/main" id="{50A51193-C187-3745-8581-FF0767282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9ED9E-F3C3-5149-8B72-CC5ABB880879}"/>
              </a:ext>
            </a:extLst>
          </p:cNvPr>
          <p:cNvSpPr>
            <a:spLocks noGrp="1"/>
          </p:cNvSpPr>
          <p:nvPr>
            <p:ph type="sldNum" sz="quarter" idx="12"/>
          </p:nvPr>
        </p:nvSpPr>
        <p:spPr/>
        <p:txBody>
          <a:bodyPr/>
          <a:lstStyle/>
          <a:p>
            <a:fld id="{5DF98E0C-26EE-AA4A-9733-40165E97D47C}" type="slidenum">
              <a:rPr lang="en-US" smtClean="0"/>
              <a:t>‹#›</a:t>
            </a:fld>
            <a:endParaRPr lang="en-US"/>
          </a:p>
        </p:txBody>
      </p:sp>
    </p:spTree>
    <p:extLst>
      <p:ext uri="{BB962C8B-B14F-4D97-AF65-F5344CB8AC3E}">
        <p14:creationId xmlns:p14="http://schemas.microsoft.com/office/powerpoint/2010/main" val="4020684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CBEFE-D549-B24A-AA18-A996785BCE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CB4F1C-2E08-6D4B-8124-F7E436E74D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5A60F3-E6AB-1441-8C68-00BBA57E2B92}"/>
              </a:ext>
            </a:extLst>
          </p:cNvPr>
          <p:cNvSpPr>
            <a:spLocks noGrp="1"/>
          </p:cNvSpPr>
          <p:nvPr>
            <p:ph type="dt" sz="half" idx="10"/>
          </p:nvPr>
        </p:nvSpPr>
        <p:spPr/>
        <p:txBody>
          <a:bodyPr/>
          <a:lstStyle/>
          <a:p>
            <a:fld id="{12E45079-4C7C-974E-A96E-CDBF86AE1BE6}" type="datetimeFigureOut">
              <a:rPr lang="en-US" smtClean="0"/>
              <a:t>6/3/2021</a:t>
            </a:fld>
            <a:endParaRPr lang="en-US"/>
          </a:p>
        </p:txBody>
      </p:sp>
      <p:sp>
        <p:nvSpPr>
          <p:cNvPr id="5" name="Footer Placeholder 4">
            <a:extLst>
              <a:ext uri="{FF2B5EF4-FFF2-40B4-BE49-F238E27FC236}">
                <a16:creationId xmlns:a16="http://schemas.microsoft.com/office/drawing/2014/main" id="{400A51F7-8FE4-1B42-90A9-46EDF3657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1B90C0-9AF6-CD43-8EE7-A8BB7BEF7C8B}"/>
              </a:ext>
            </a:extLst>
          </p:cNvPr>
          <p:cNvSpPr>
            <a:spLocks noGrp="1"/>
          </p:cNvSpPr>
          <p:nvPr>
            <p:ph type="sldNum" sz="quarter" idx="12"/>
          </p:nvPr>
        </p:nvSpPr>
        <p:spPr/>
        <p:txBody>
          <a:bodyPr/>
          <a:lstStyle/>
          <a:p>
            <a:fld id="{5DF98E0C-26EE-AA4A-9733-40165E97D47C}" type="slidenum">
              <a:rPr lang="en-US" smtClean="0"/>
              <a:t>‹#›</a:t>
            </a:fld>
            <a:endParaRPr lang="en-US"/>
          </a:p>
        </p:txBody>
      </p:sp>
    </p:spTree>
    <p:extLst>
      <p:ext uri="{BB962C8B-B14F-4D97-AF65-F5344CB8AC3E}">
        <p14:creationId xmlns:p14="http://schemas.microsoft.com/office/powerpoint/2010/main" val="2171026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D1A58-CEC8-BF4D-9650-AE10E5CC0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E6E280-DC8C-4447-852F-A0577E2484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25A07-7D6D-654B-AF1C-CF688E4EA6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3F751C-D30B-D648-82D6-5BFD56088157}"/>
              </a:ext>
            </a:extLst>
          </p:cNvPr>
          <p:cNvSpPr>
            <a:spLocks noGrp="1"/>
          </p:cNvSpPr>
          <p:nvPr>
            <p:ph type="dt" sz="half" idx="10"/>
          </p:nvPr>
        </p:nvSpPr>
        <p:spPr/>
        <p:txBody>
          <a:bodyPr/>
          <a:lstStyle/>
          <a:p>
            <a:fld id="{12E45079-4C7C-974E-A96E-CDBF86AE1BE6}" type="datetimeFigureOut">
              <a:rPr lang="en-US" smtClean="0"/>
              <a:t>6/3/2021</a:t>
            </a:fld>
            <a:endParaRPr lang="en-US"/>
          </a:p>
        </p:txBody>
      </p:sp>
      <p:sp>
        <p:nvSpPr>
          <p:cNvPr id="6" name="Footer Placeholder 5">
            <a:extLst>
              <a:ext uri="{FF2B5EF4-FFF2-40B4-BE49-F238E27FC236}">
                <a16:creationId xmlns:a16="http://schemas.microsoft.com/office/drawing/2014/main" id="{7747B889-9921-B34A-BA14-A8CDC1574E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45E508-986C-2646-8B03-E5152FDADA0A}"/>
              </a:ext>
            </a:extLst>
          </p:cNvPr>
          <p:cNvSpPr>
            <a:spLocks noGrp="1"/>
          </p:cNvSpPr>
          <p:nvPr>
            <p:ph type="sldNum" sz="quarter" idx="12"/>
          </p:nvPr>
        </p:nvSpPr>
        <p:spPr/>
        <p:txBody>
          <a:bodyPr/>
          <a:lstStyle/>
          <a:p>
            <a:fld id="{5DF98E0C-26EE-AA4A-9733-40165E97D47C}" type="slidenum">
              <a:rPr lang="en-US" smtClean="0"/>
              <a:t>‹#›</a:t>
            </a:fld>
            <a:endParaRPr lang="en-US"/>
          </a:p>
        </p:txBody>
      </p:sp>
    </p:spTree>
    <p:extLst>
      <p:ext uri="{BB962C8B-B14F-4D97-AF65-F5344CB8AC3E}">
        <p14:creationId xmlns:p14="http://schemas.microsoft.com/office/powerpoint/2010/main" val="1288771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AE6CD-A0D1-814D-B413-B2B27EEC8C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1B5DCD-A8B6-2042-8292-6096E82935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A61F3A-491D-244F-8868-7248E67391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B30C11-CA6D-5944-BD2C-7D23F88167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822829-CE36-9846-AF67-0CB3DFC2DA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C8E12B-B64C-D443-9F84-C60E081DFE83}"/>
              </a:ext>
            </a:extLst>
          </p:cNvPr>
          <p:cNvSpPr>
            <a:spLocks noGrp="1"/>
          </p:cNvSpPr>
          <p:nvPr>
            <p:ph type="dt" sz="half" idx="10"/>
          </p:nvPr>
        </p:nvSpPr>
        <p:spPr/>
        <p:txBody>
          <a:bodyPr/>
          <a:lstStyle/>
          <a:p>
            <a:fld id="{12E45079-4C7C-974E-A96E-CDBF86AE1BE6}" type="datetimeFigureOut">
              <a:rPr lang="en-US" smtClean="0"/>
              <a:t>6/3/2021</a:t>
            </a:fld>
            <a:endParaRPr lang="en-US"/>
          </a:p>
        </p:txBody>
      </p:sp>
      <p:sp>
        <p:nvSpPr>
          <p:cNvPr id="8" name="Footer Placeholder 7">
            <a:extLst>
              <a:ext uri="{FF2B5EF4-FFF2-40B4-BE49-F238E27FC236}">
                <a16:creationId xmlns:a16="http://schemas.microsoft.com/office/drawing/2014/main" id="{2824F673-D6F1-F242-8A23-5290C77679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A135F7-061C-7F48-B809-22F651CCBB7B}"/>
              </a:ext>
            </a:extLst>
          </p:cNvPr>
          <p:cNvSpPr>
            <a:spLocks noGrp="1"/>
          </p:cNvSpPr>
          <p:nvPr>
            <p:ph type="sldNum" sz="quarter" idx="12"/>
          </p:nvPr>
        </p:nvSpPr>
        <p:spPr/>
        <p:txBody>
          <a:bodyPr/>
          <a:lstStyle/>
          <a:p>
            <a:fld id="{5DF98E0C-26EE-AA4A-9733-40165E97D47C}" type="slidenum">
              <a:rPr lang="en-US" smtClean="0"/>
              <a:t>‹#›</a:t>
            </a:fld>
            <a:endParaRPr lang="en-US"/>
          </a:p>
        </p:txBody>
      </p:sp>
    </p:spTree>
    <p:extLst>
      <p:ext uri="{BB962C8B-B14F-4D97-AF65-F5344CB8AC3E}">
        <p14:creationId xmlns:p14="http://schemas.microsoft.com/office/powerpoint/2010/main" val="1222128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EE0E2-8950-4D46-9882-CD89A35703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EB23EB-B2F7-9147-B89A-A611199CD437}"/>
              </a:ext>
            </a:extLst>
          </p:cNvPr>
          <p:cNvSpPr>
            <a:spLocks noGrp="1"/>
          </p:cNvSpPr>
          <p:nvPr>
            <p:ph type="dt" sz="half" idx="10"/>
          </p:nvPr>
        </p:nvSpPr>
        <p:spPr/>
        <p:txBody>
          <a:bodyPr/>
          <a:lstStyle/>
          <a:p>
            <a:fld id="{12E45079-4C7C-974E-A96E-CDBF86AE1BE6}" type="datetimeFigureOut">
              <a:rPr lang="en-US" smtClean="0"/>
              <a:t>6/3/2021</a:t>
            </a:fld>
            <a:endParaRPr lang="en-US"/>
          </a:p>
        </p:txBody>
      </p:sp>
      <p:sp>
        <p:nvSpPr>
          <p:cNvPr id="4" name="Footer Placeholder 3">
            <a:extLst>
              <a:ext uri="{FF2B5EF4-FFF2-40B4-BE49-F238E27FC236}">
                <a16:creationId xmlns:a16="http://schemas.microsoft.com/office/drawing/2014/main" id="{40764569-17FA-164D-8DB7-B077BABDF2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3AEB0C-6836-6047-920F-CD7DD8FB53CB}"/>
              </a:ext>
            </a:extLst>
          </p:cNvPr>
          <p:cNvSpPr>
            <a:spLocks noGrp="1"/>
          </p:cNvSpPr>
          <p:nvPr>
            <p:ph type="sldNum" sz="quarter" idx="12"/>
          </p:nvPr>
        </p:nvSpPr>
        <p:spPr/>
        <p:txBody>
          <a:bodyPr/>
          <a:lstStyle/>
          <a:p>
            <a:fld id="{5DF98E0C-26EE-AA4A-9733-40165E97D47C}" type="slidenum">
              <a:rPr lang="en-US" smtClean="0"/>
              <a:t>‹#›</a:t>
            </a:fld>
            <a:endParaRPr lang="en-US"/>
          </a:p>
        </p:txBody>
      </p:sp>
    </p:spTree>
    <p:extLst>
      <p:ext uri="{BB962C8B-B14F-4D97-AF65-F5344CB8AC3E}">
        <p14:creationId xmlns:p14="http://schemas.microsoft.com/office/powerpoint/2010/main" val="3299680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65105E-B3C3-364E-ADE1-97B6D93D67D5}"/>
              </a:ext>
            </a:extLst>
          </p:cNvPr>
          <p:cNvSpPr>
            <a:spLocks noGrp="1"/>
          </p:cNvSpPr>
          <p:nvPr>
            <p:ph type="dt" sz="half" idx="10"/>
          </p:nvPr>
        </p:nvSpPr>
        <p:spPr/>
        <p:txBody>
          <a:bodyPr/>
          <a:lstStyle/>
          <a:p>
            <a:fld id="{12E45079-4C7C-974E-A96E-CDBF86AE1BE6}" type="datetimeFigureOut">
              <a:rPr lang="en-US" smtClean="0"/>
              <a:t>6/3/2021</a:t>
            </a:fld>
            <a:endParaRPr lang="en-US"/>
          </a:p>
        </p:txBody>
      </p:sp>
      <p:sp>
        <p:nvSpPr>
          <p:cNvPr id="3" name="Footer Placeholder 2">
            <a:extLst>
              <a:ext uri="{FF2B5EF4-FFF2-40B4-BE49-F238E27FC236}">
                <a16:creationId xmlns:a16="http://schemas.microsoft.com/office/drawing/2014/main" id="{157702E4-313E-3849-9637-AD56955A2E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5D7711-C94B-EC4E-9827-C20A83AF7E21}"/>
              </a:ext>
            </a:extLst>
          </p:cNvPr>
          <p:cNvSpPr>
            <a:spLocks noGrp="1"/>
          </p:cNvSpPr>
          <p:nvPr>
            <p:ph type="sldNum" sz="quarter" idx="12"/>
          </p:nvPr>
        </p:nvSpPr>
        <p:spPr/>
        <p:txBody>
          <a:bodyPr/>
          <a:lstStyle/>
          <a:p>
            <a:fld id="{5DF98E0C-26EE-AA4A-9733-40165E97D47C}" type="slidenum">
              <a:rPr lang="en-US" smtClean="0"/>
              <a:t>‹#›</a:t>
            </a:fld>
            <a:endParaRPr lang="en-US"/>
          </a:p>
        </p:txBody>
      </p:sp>
    </p:spTree>
    <p:extLst>
      <p:ext uri="{BB962C8B-B14F-4D97-AF65-F5344CB8AC3E}">
        <p14:creationId xmlns:p14="http://schemas.microsoft.com/office/powerpoint/2010/main" val="750071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45650-1FE4-9046-8E46-17D3DE65DA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F95B23-C300-C548-A821-48FDE5CE2D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D65750-5BDF-3E4D-9D5F-A826F9218C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30A8CE-5A4D-6D4C-9DBB-5286EB80521E}"/>
              </a:ext>
            </a:extLst>
          </p:cNvPr>
          <p:cNvSpPr>
            <a:spLocks noGrp="1"/>
          </p:cNvSpPr>
          <p:nvPr>
            <p:ph type="dt" sz="half" idx="10"/>
          </p:nvPr>
        </p:nvSpPr>
        <p:spPr/>
        <p:txBody>
          <a:bodyPr/>
          <a:lstStyle/>
          <a:p>
            <a:fld id="{12E45079-4C7C-974E-A96E-CDBF86AE1BE6}" type="datetimeFigureOut">
              <a:rPr lang="en-US" smtClean="0"/>
              <a:t>6/3/2021</a:t>
            </a:fld>
            <a:endParaRPr lang="en-US"/>
          </a:p>
        </p:txBody>
      </p:sp>
      <p:sp>
        <p:nvSpPr>
          <p:cNvPr id="6" name="Footer Placeholder 5">
            <a:extLst>
              <a:ext uri="{FF2B5EF4-FFF2-40B4-BE49-F238E27FC236}">
                <a16:creationId xmlns:a16="http://schemas.microsoft.com/office/drawing/2014/main" id="{F24FD41B-DF8A-1346-B0F8-34E7442FCC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C46403-7F98-7449-8BF6-73F9C1890A47}"/>
              </a:ext>
            </a:extLst>
          </p:cNvPr>
          <p:cNvSpPr>
            <a:spLocks noGrp="1"/>
          </p:cNvSpPr>
          <p:nvPr>
            <p:ph type="sldNum" sz="quarter" idx="12"/>
          </p:nvPr>
        </p:nvSpPr>
        <p:spPr/>
        <p:txBody>
          <a:bodyPr/>
          <a:lstStyle/>
          <a:p>
            <a:fld id="{5DF98E0C-26EE-AA4A-9733-40165E97D47C}" type="slidenum">
              <a:rPr lang="en-US" smtClean="0"/>
              <a:t>‹#›</a:t>
            </a:fld>
            <a:endParaRPr lang="en-US"/>
          </a:p>
        </p:txBody>
      </p:sp>
    </p:spTree>
    <p:extLst>
      <p:ext uri="{BB962C8B-B14F-4D97-AF65-F5344CB8AC3E}">
        <p14:creationId xmlns:p14="http://schemas.microsoft.com/office/powerpoint/2010/main" val="669942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FF6CC-C8B7-0B43-8B80-5E94746E6A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26408E-D5CD-7046-833D-F36C399FA5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806BDC-B526-3142-85D0-48DFBFFCB5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6B3611-F1ED-3F41-A3B8-DEFD9801FCCD}"/>
              </a:ext>
            </a:extLst>
          </p:cNvPr>
          <p:cNvSpPr>
            <a:spLocks noGrp="1"/>
          </p:cNvSpPr>
          <p:nvPr>
            <p:ph type="dt" sz="half" idx="10"/>
          </p:nvPr>
        </p:nvSpPr>
        <p:spPr/>
        <p:txBody>
          <a:bodyPr/>
          <a:lstStyle/>
          <a:p>
            <a:fld id="{12E45079-4C7C-974E-A96E-CDBF86AE1BE6}" type="datetimeFigureOut">
              <a:rPr lang="en-US" smtClean="0"/>
              <a:t>6/3/2021</a:t>
            </a:fld>
            <a:endParaRPr lang="en-US"/>
          </a:p>
        </p:txBody>
      </p:sp>
      <p:sp>
        <p:nvSpPr>
          <p:cNvPr id="6" name="Footer Placeholder 5">
            <a:extLst>
              <a:ext uri="{FF2B5EF4-FFF2-40B4-BE49-F238E27FC236}">
                <a16:creationId xmlns:a16="http://schemas.microsoft.com/office/drawing/2014/main" id="{62F00FF2-C93B-3E44-B132-DC4A1963E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EF2821-C065-CB41-8FF9-3313CA53A4F5}"/>
              </a:ext>
            </a:extLst>
          </p:cNvPr>
          <p:cNvSpPr>
            <a:spLocks noGrp="1"/>
          </p:cNvSpPr>
          <p:nvPr>
            <p:ph type="sldNum" sz="quarter" idx="12"/>
          </p:nvPr>
        </p:nvSpPr>
        <p:spPr/>
        <p:txBody>
          <a:bodyPr/>
          <a:lstStyle/>
          <a:p>
            <a:fld id="{5DF98E0C-26EE-AA4A-9733-40165E97D47C}" type="slidenum">
              <a:rPr lang="en-US" smtClean="0"/>
              <a:t>‹#›</a:t>
            </a:fld>
            <a:endParaRPr lang="en-US"/>
          </a:p>
        </p:txBody>
      </p:sp>
    </p:spTree>
    <p:extLst>
      <p:ext uri="{BB962C8B-B14F-4D97-AF65-F5344CB8AC3E}">
        <p14:creationId xmlns:p14="http://schemas.microsoft.com/office/powerpoint/2010/main" val="4181994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C5FF4B-E8CC-DC46-8C9A-20BC2F04FE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F181FE-937D-8B40-A518-B10CF677A0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45C397-3CB5-5E4C-875C-B0200F3CF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45079-4C7C-974E-A96E-CDBF86AE1BE6}" type="datetimeFigureOut">
              <a:rPr lang="en-US" smtClean="0"/>
              <a:t>6/3/2021</a:t>
            </a:fld>
            <a:endParaRPr lang="en-US"/>
          </a:p>
        </p:txBody>
      </p:sp>
      <p:sp>
        <p:nvSpPr>
          <p:cNvPr id="5" name="Footer Placeholder 4">
            <a:extLst>
              <a:ext uri="{FF2B5EF4-FFF2-40B4-BE49-F238E27FC236}">
                <a16:creationId xmlns:a16="http://schemas.microsoft.com/office/drawing/2014/main" id="{D2C774EC-7817-2544-8A53-8A56213C59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896486-A06E-C94D-9CB5-CB1F66DF3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98E0C-26EE-AA4A-9733-40165E97D47C}" type="slidenum">
              <a:rPr lang="en-US" smtClean="0"/>
              <a:t>‹#›</a:t>
            </a:fld>
            <a:endParaRPr lang="en-US"/>
          </a:p>
        </p:txBody>
      </p:sp>
    </p:spTree>
    <p:extLst>
      <p:ext uri="{BB962C8B-B14F-4D97-AF65-F5344CB8AC3E}">
        <p14:creationId xmlns:p14="http://schemas.microsoft.com/office/powerpoint/2010/main" val="2750246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AuMBSnU5Doc"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2SQtXzjC2pg"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85709"/>
          </a:xfrm>
          <a:prstGeom prst="rect">
            <a:avLst/>
          </a:prstGeom>
        </p:spPr>
      </p:pic>
      <p:sp>
        <p:nvSpPr>
          <p:cNvPr id="2" name="Title 1">
            <a:extLst>
              <a:ext uri="{FF2B5EF4-FFF2-40B4-BE49-F238E27FC236}">
                <a16:creationId xmlns:a16="http://schemas.microsoft.com/office/drawing/2014/main" id="{B9F6B657-503D-F344-9529-1AD0E4CF9BD9}"/>
              </a:ext>
            </a:extLst>
          </p:cNvPr>
          <p:cNvSpPr>
            <a:spLocks noGrp="1"/>
          </p:cNvSpPr>
          <p:nvPr>
            <p:ph type="ctrTitle"/>
          </p:nvPr>
        </p:nvSpPr>
        <p:spPr>
          <a:xfrm>
            <a:off x="0" y="49234"/>
            <a:ext cx="4461164" cy="1343891"/>
          </a:xfrm>
        </p:spPr>
        <p:txBody>
          <a:bodyPr>
            <a:normAutofit/>
          </a:bodyPr>
          <a:lstStyle/>
          <a:p>
            <a:r>
              <a:rPr lang="en-GB" sz="8000" b="1" i="1" dirty="0">
                <a:latin typeface="Ink Free" panose="03080402000500000000" pitchFamily="66" charset="0"/>
              </a:rPr>
              <a:t>Change</a:t>
            </a:r>
            <a:endParaRPr lang="en-US" sz="8000" b="1" i="1" dirty="0">
              <a:latin typeface="Ink Free" panose="03080402000500000000" pitchFamily="66" charset="0"/>
            </a:endParaRPr>
          </a:p>
        </p:txBody>
      </p:sp>
      <p:sp>
        <p:nvSpPr>
          <p:cNvPr id="3" name="Subtitle 2">
            <a:extLst>
              <a:ext uri="{FF2B5EF4-FFF2-40B4-BE49-F238E27FC236}">
                <a16:creationId xmlns:a16="http://schemas.microsoft.com/office/drawing/2014/main" id="{55A57E75-0A2E-D547-88A9-EF806A6C2422}"/>
              </a:ext>
            </a:extLst>
          </p:cNvPr>
          <p:cNvSpPr>
            <a:spLocks noGrp="1"/>
          </p:cNvSpPr>
          <p:nvPr>
            <p:ph type="subTitle" idx="1"/>
          </p:nvPr>
        </p:nvSpPr>
        <p:spPr>
          <a:xfrm>
            <a:off x="401782" y="3866837"/>
            <a:ext cx="10972801" cy="1661127"/>
          </a:xfrm>
        </p:spPr>
        <p:txBody>
          <a:bodyPr>
            <a:normAutofit/>
          </a:bodyPr>
          <a:lstStyle/>
          <a:p>
            <a:r>
              <a:rPr lang="en-GB" sz="3000" b="1" dirty="0">
                <a:latin typeface="Ink Free" panose="03080402000500000000" pitchFamily="66" charset="0"/>
              </a:rPr>
              <a:t>What needs to change to make the </a:t>
            </a:r>
            <a:r>
              <a:rPr lang="en-GB" sz="3000" b="1" dirty="0" smtClean="0">
                <a:latin typeface="Ink Free" panose="03080402000500000000" pitchFamily="66" charset="0"/>
              </a:rPr>
              <a:t>World </a:t>
            </a:r>
            <a:r>
              <a:rPr lang="en-GB" sz="3000" b="1" dirty="0">
                <a:latin typeface="Ink Free" panose="03080402000500000000" pitchFamily="66" charset="0"/>
              </a:rPr>
              <a:t>a more equal and loving place?</a:t>
            </a:r>
          </a:p>
          <a:p>
            <a:r>
              <a:rPr lang="en-GB" sz="3000" b="1" dirty="0" smtClean="0">
                <a:latin typeface="Ink Free" panose="03080402000500000000" pitchFamily="66" charset="0"/>
              </a:rPr>
              <a:t>And what’s </a:t>
            </a:r>
            <a:r>
              <a:rPr lang="en-GB" sz="3000" b="1" dirty="0">
                <a:latin typeface="Ink Free" panose="03080402000500000000" pitchFamily="66" charset="0"/>
              </a:rPr>
              <a:t>my role in it?</a:t>
            </a:r>
            <a:endParaRPr lang="en-US" sz="3000" b="1" dirty="0">
              <a:latin typeface="Ink Free" panose="03080402000500000000" pitchFamily="66" charset="0"/>
            </a:endParaRPr>
          </a:p>
        </p:txBody>
      </p:sp>
      <p:sp>
        <p:nvSpPr>
          <p:cNvPr id="4" name="TextBox 3"/>
          <p:cNvSpPr txBox="1"/>
          <p:nvPr/>
        </p:nvSpPr>
        <p:spPr>
          <a:xfrm>
            <a:off x="401782" y="5957455"/>
            <a:ext cx="7550727" cy="769441"/>
          </a:xfrm>
          <a:prstGeom prst="rect">
            <a:avLst/>
          </a:prstGeom>
          <a:noFill/>
        </p:spPr>
        <p:txBody>
          <a:bodyPr wrap="square" rtlCol="0">
            <a:spAutoFit/>
          </a:bodyPr>
          <a:lstStyle/>
          <a:p>
            <a:r>
              <a:rPr lang="en-GB" sz="2200" dirty="0" smtClean="0">
                <a:latin typeface="Ink Free" panose="03080402000500000000" pitchFamily="66" charset="0"/>
              </a:rPr>
              <a:t>8</a:t>
            </a:r>
            <a:r>
              <a:rPr lang="en-GB" sz="2200" baseline="30000" dirty="0" smtClean="0">
                <a:latin typeface="Ink Free" panose="03080402000500000000" pitchFamily="66" charset="0"/>
              </a:rPr>
              <a:t>th</a:t>
            </a:r>
            <a:r>
              <a:rPr lang="en-GB" sz="2200" dirty="0" smtClean="0">
                <a:latin typeface="Ink Free" panose="03080402000500000000" pitchFamily="66" charset="0"/>
              </a:rPr>
              <a:t> – 11</a:t>
            </a:r>
            <a:r>
              <a:rPr lang="en-GB" sz="2200" baseline="30000" dirty="0" smtClean="0">
                <a:latin typeface="Ink Free" panose="03080402000500000000" pitchFamily="66" charset="0"/>
              </a:rPr>
              <a:t>th</a:t>
            </a:r>
            <a:r>
              <a:rPr lang="en-GB" sz="2200" dirty="0" smtClean="0">
                <a:latin typeface="Ink Free" panose="03080402000500000000" pitchFamily="66" charset="0"/>
              </a:rPr>
              <a:t> </a:t>
            </a:r>
            <a:r>
              <a:rPr lang="en-GB" sz="2200" dirty="0" smtClean="0">
                <a:latin typeface="Ink Free" panose="03080402000500000000" pitchFamily="66" charset="0"/>
              </a:rPr>
              <a:t>June</a:t>
            </a:r>
          </a:p>
          <a:p>
            <a:r>
              <a:rPr lang="en-GB" sz="2200" dirty="0" smtClean="0">
                <a:latin typeface="Ink Free" panose="03080402000500000000" pitchFamily="66" charset="0"/>
              </a:rPr>
              <a:t>Prayers prepared by Maria Fidelis FCJ and Upton Hall FCJ</a:t>
            </a:r>
            <a:endParaRPr lang="en-US" sz="2200" dirty="0">
              <a:latin typeface="Ink Free" panose="03080402000500000000" pitchFamily="66" charset="0"/>
            </a:endParaRPr>
          </a:p>
        </p:txBody>
      </p:sp>
    </p:spTree>
    <p:extLst>
      <p:ext uri="{BB962C8B-B14F-4D97-AF65-F5344CB8AC3E}">
        <p14:creationId xmlns:p14="http://schemas.microsoft.com/office/powerpoint/2010/main" val="3288992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8B93A"/>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B2B20A-AAEE-414B-A745-FFFDE0048830}"/>
              </a:ext>
            </a:extLst>
          </p:cNvPr>
          <p:cNvSpPr>
            <a:spLocks noGrp="1"/>
          </p:cNvSpPr>
          <p:nvPr>
            <p:ph type="title"/>
          </p:nvPr>
        </p:nvSpPr>
        <p:spPr>
          <a:xfrm>
            <a:off x="552230" y="946035"/>
            <a:ext cx="6094980" cy="4573562"/>
          </a:xfrm>
        </p:spPr>
        <p:txBody>
          <a:bodyPr vert="horz" lIns="91440" tIns="45720" rIns="91440" bIns="45720" rtlCol="0" anchor="ctr">
            <a:normAutofit fontScale="90000"/>
          </a:bodyPr>
          <a:lstStyle/>
          <a:p>
            <a:r>
              <a:rPr lang="en-US" sz="3800" b="1" i="1" dirty="0">
                <a:solidFill>
                  <a:srgbClr val="002060"/>
                </a:solidFill>
                <a:latin typeface="Ink Free" panose="03080402000500000000" pitchFamily="66" charset="0"/>
              </a:rPr>
              <a:t>Can I invite others to help me change for the better, knowing </a:t>
            </a:r>
            <a:r>
              <a:rPr lang="en-US" sz="3800" b="1" i="1" u="sng" dirty="0">
                <a:solidFill>
                  <a:srgbClr val="002060"/>
                </a:solidFill>
                <a:latin typeface="Ink Free" panose="03080402000500000000" pitchFamily="66" charset="0"/>
              </a:rPr>
              <a:t>I will be changed for good</a:t>
            </a:r>
            <a:r>
              <a:rPr lang="en-US" sz="3800" b="1" i="1" dirty="0">
                <a:solidFill>
                  <a:srgbClr val="002060"/>
                </a:solidFill>
                <a:latin typeface="Ink Free" panose="03080402000500000000" pitchFamily="66" charset="0"/>
              </a:rPr>
              <a:t>?</a:t>
            </a:r>
            <a:r>
              <a:rPr lang="en-GB" sz="3800" b="1" i="1" dirty="0">
                <a:solidFill>
                  <a:srgbClr val="002060"/>
                </a:solidFill>
                <a:latin typeface="Ink Free" panose="03080402000500000000" pitchFamily="66" charset="0"/>
              </a:rPr>
              <a:t> </a:t>
            </a:r>
            <a:br>
              <a:rPr lang="en-GB" sz="3800" b="1" i="1" dirty="0">
                <a:solidFill>
                  <a:srgbClr val="002060"/>
                </a:solidFill>
                <a:latin typeface="Ink Free" panose="03080402000500000000" pitchFamily="66" charset="0"/>
              </a:rPr>
            </a:br>
            <a:r>
              <a:rPr lang="en-GB" sz="3800" b="1" i="1" dirty="0">
                <a:solidFill>
                  <a:srgbClr val="002060"/>
                </a:solidFill>
                <a:latin typeface="Ink Free" panose="03080402000500000000" pitchFamily="66" charset="0"/>
              </a:rPr>
              <a:t/>
            </a:r>
            <a:br>
              <a:rPr lang="en-GB" sz="3800" b="1" i="1" dirty="0">
                <a:solidFill>
                  <a:srgbClr val="002060"/>
                </a:solidFill>
                <a:latin typeface="Ink Free" panose="03080402000500000000" pitchFamily="66" charset="0"/>
              </a:rPr>
            </a:br>
            <a:r>
              <a:rPr lang="en-GB" sz="3800" b="1" i="1" dirty="0">
                <a:solidFill>
                  <a:srgbClr val="002060"/>
                </a:solidFill>
                <a:latin typeface="Ink Free" panose="03080402000500000000" pitchFamily="66" charset="0"/>
              </a:rPr>
              <a:t>Can I let my friends help me to become a better person? And can I help them do the same?</a:t>
            </a:r>
            <a:br>
              <a:rPr lang="en-GB" sz="3800" b="1" i="1" dirty="0">
                <a:solidFill>
                  <a:srgbClr val="002060"/>
                </a:solidFill>
                <a:latin typeface="Ink Free" panose="03080402000500000000" pitchFamily="66" charset="0"/>
              </a:rPr>
            </a:br>
            <a:r>
              <a:rPr lang="en-GB" sz="3800" b="1" i="1" dirty="0">
                <a:solidFill>
                  <a:srgbClr val="002060"/>
                </a:solidFill>
                <a:latin typeface="Ink Free" panose="03080402000500000000" pitchFamily="66" charset="0"/>
              </a:rPr>
              <a:t/>
            </a:r>
            <a:br>
              <a:rPr lang="en-GB" sz="3800" b="1" i="1" dirty="0">
                <a:solidFill>
                  <a:srgbClr val="002060"/>
                </a:solidFill>
                <a:latin typeface="Ink Free" panose="03080402000500000000" pitchFamily="66" charset="0"/>
              </a:rPr>
            </a:br>
            <a:r>
              <a:rPr lang="en-GB" sz="3800" b="1" i="1" dirty="0">
                <a:solidFill>
                  <a:srgbClr val="002060"/>
                </a:solidFill>
                <a:latin typeface="Ink Free" panose="03080402000500000000" pitchFamily="66" charset="0"/>
              </a:rPr>
              <a:t>Let’s see what this song might teach us…</a:t>
            </a:r>
            <a:endParaRPr lang="en-US" sz="3800" b="1" i="1" dirty="0">
              <a:solidFill>
                <a:srgbClr val="002060"/>
              </a:solidFill>
              <a:latin typeface="Ink Free" panose="03080402000500000000" pitchFamily="66" charset="0"/>
            </a:endParaRPr>
          </a:p>
        </p:txBody>
      </p:sp>
      <p:pic>
        <p:nvPicPr>
          <p:cNvPr id="3" name="Picture 4">
            <a:extLst>
              <a:ext uri="{FF2B5EF4-FFF2-40B4-BE49-F238E27FC236}">
                <a16:creationId xmlns:a16="http://schemas.microsoft.com/office/drawing/2014/main" id="{D56213F1-489F-194A-965B-D600D79423C5}"/>
              </a:ext>
            </a:extLst>
          </p:cNvPr>
          <p:cNvPicPr>
            <a:picLocks noChangeAspect="1"/>
          </p:cNvPicPr>
          <p:nvPr/>
        </p:nvPicPr>
        <p:blipFill rotWithShape="1">
          <a:blip r:embed="rId2">
            <a:extLst>
              <a:ext uri="{28A0092B-C50C-407E-A947-70E740481C1C}">
                <a14:useLocalDpi xmlns:a14="http://schemas.microsoft.com/office/drawing/2010/main" val="0"/>
              </a:ext>
            </a:extLst>
          </a:blip>
          <a:srcRect t="261" r="2" b="4616"/>
          <a:stretch/>
        </p:blipFill>
        <p:spPr>
          <a:xfrm>
            <a:off x="7199440" y="10"/>
            <a:ext cx="4992560" cy="6857990"/>
          </a:xfrm>
          <a:prstGeom prst="rect">
            <a:avLst/>
          </a:prstGeom>
          <a:effectLst/>
        </p:spPr>
      </p:pic>
      <p:sp>
        <p:nvSpPr>
          <p:cNvPr id="8" name="Content Placeholder 2">
            <a:extLst>
              <a:ext uri="{FF2B5EF4-FFF2-40B4-BE49-F238E27FC236}">
                <a16:creationId xmlns:a16="http://schemas.microsoft.com/office/drawing/2014/main" id="{1129E971-D95B-0D46-B549-7105AA8B0644}"/>
              </a:ext>
            </a:extLst>
          </p:cNvPr>
          <p:cNvSpPr txBox="1">
            <a:spLocks/>
          </p:cNvSpPr>
          <p:nvPr/>
        </p:nvSpPr>
        <p:spPr>
          <a:xfrm>
            <a:off x="92058" y="6038644"/>
            <a:ext cx="6636327" cy="8193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002060"/>
                </a:solidFill>
                <a:hlinkClick r:id="rId3"/>
              </a:rPr>
              <a:t>https://</a:t>
            </a:r>
            <a:r>
              <a:rPr lang="en-GB" dirty="0" smtClean="0">
                <a:solidFill>
                  <a:srgbClr val="002060"/>
                </a:solidFill>
                <a:hlinkClick r:id="rId3"/>
              </a:rPr>
              <a:t>youtu.be/AuMBSnU5Doc</a:t>
            </a:r>
            <a:r>
              <a:rPr lang="en-GB" dirty="0" smtClean="0">
                <a:solidFill>
                  <a:srgbClr val="002060"/>
                </a:solidFill>
              </a:rPr>
              <a:t>(4:20 </a:t>
            </a:r>
            <a:r>
              <a:rPr lang="en-GB" dirty="0" err="1" smtClean="0">
                <a:solidFill>
                  <a:srgbClr val="002060"/>
                </a:solidFill>
              </a:rPr>
              <a:t>mins</a:t>
            </a:r>
            <a:r>
              <a:rPr lang="en-GB" dirty="0" smtClean="0">
                <a:solidFill>
                  <a:srgbClr val="002060"/>
                </a:solidFill>
              </a:rPr>
              <a:t>)</a:t>
            </a:r>
            <a:endParaRPr lang="en-GB" dirty="0">
              <a:solidFill>
                <a:srgbClr val="002060"/>
              </a:solidFill>
            </a:endParaRPr>
          </a:p>
          <a:p>
            <a:pPr marL="0" indent="0">
              <a:buNone/>
            </a:pPr>
            <a:endParaRPr lang="en-GB" dirty="0">
              <a:solidFill>
                <a:srgbClr val="002060"/>
              </a:solidFill>
            </a:endParaRPr>
          </a:p>
          <a:p>
            <a:pPr marL="0" indent="0">
              <a:buNone/>
            </a:pPr>
            <a:endParaRPr lang="en-US" dirty="0">
              <a:solidFill>
                <a:srgbClr val="002060"/>
              </a:solidFill>
            </a:endParaRPr>
          </a:p>
        </p:txBody>
      </p:sp>
      <p:sp>
        <p:nvSpPr>
          <p:cNvPr id="13" name="TextBox 12">
            <a:extLst>
              <a:ext uri="{FF2B5EF4-FFF2-40B4-BE49-F238E27FC236}">
                <a16:creationId xmlns:a16="http://schemas.microsoft.com/office/drawing/2014/main" id="{4501F920-750B-8947-A8D5-DEA4BFEBEECA}"/>
              </a:ext>
            </a:extLst>
          </p:cNvPr>
          <p:cNvSpPr txBox="1"/>
          <p:nvPr/>
        </p:nvSpPr>
        <p:spPr>
          <a:xfrm>
            <a:off x="92057" y="226933"/>
            <a:ext cx="3288451" cy="461665"/>
          </a:xfrm>
          <a:prstGeom prst="rect">
            <a:avLst/>
          </a:prstGeom>
          <a:noFill/>
        </p:spPr>
        <p:txBody>
          <a:bodyPr wrap="square" rtlCol="0">
            <a:spAutoFit/>
          </a:bodyPr>
          <a:lstStyle/>
          <a:p>
            <a:pPr algn="l"/>
            <a:r>
              <a:rPr lang="en-GB" sz="2400" b="1" dirty="0" smtClean="0">
                <a:solidFill>
                  <a:schemeClr val="bg1"/>
                </a:solidFill>
                <a:latin typeface="Ink Free" panose="03080402000500000000" pitchFamily="66" charset="0"/>
              </a:rPr>
              <a:t>Thursday 10</a:t>
            </a:r>
            <a:r>
              <a:rPr lang="en-GB" sz="2400" b="1" baseline="30000" dirty="0" smtClean="0">
                <a:solidFill>
                  <a:schemeClr val="bg1"/>
                </a:solidFill>
                <a:latin typeface="Ink Free" panose="03080402000500000000" pitchFamily="66" charset="0"/>
              </a:rPr>
              <a:t>th</a:t>
            </a:r>
            <a:r>
              <a:rPr lang="en-GB" sz="2400" b="1" dirty="0" smtClean="0">
                <a:solidFill>
                  <a:schemeClr val="bg1"/>
                </a:solidFill>
                <a:latin typeface="Ink Free" panose="03080402000500000000" pitchFamily="66" charset="0"/>
              </a:rPr>
              <a:t> June </a:t>
            </a:r>
            <a:endParaRPr lang="en-US" sz="2400" b="1" dirty="0">
              <a:solidFill>
                <a:schemeClr val="bg1"/>
              </a:solidFill>
              <a:latin typeface="Ink Free" panose="03080402000500000000" pitchFamily="66" charset="0"/>
            </a:endParaRPr>
          </a:p>
        </p:txBody>
      </p:sp>
    </p:spTree>
    <p:extLst>
      <p:ext uri="{BB962C8B-B14F-4D97-AF65-F5344CB8AC3E}">
        <p14:creationId xmlns:p14="http://schemas.microsoft.com/office/powerpoint/2010/main" val="2312816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duotone>
              <a:schemeClr val="accent2">
                <a:shade val="45000"/>
                <a:satMod val="135000"/>
              </a:schemeClr>
              <a:prstClr val="white"/>
            </a:duotone>
          </a:blip>
          <a:stretch>
            <a:fillRect/>
          </a:stretch>
        </p:blipFill>
        <p:spPr>
          <a:xfrm>
            <a:off x="-1057" y="3524"/>
            <a:ext cx="12193057" cy="6858594"/>
          </a:xfrm>
          <a:prstGeom prst="rect">
            <a:avLst/>
          </a:prstGeom>
        </p:spPr>
      </p:pic>
      <p:sp>
        <p:nvSpPr>
          <p:cNvPr id="3" name="Content Placeholder 2">
            <a:extLst>
              <a:ext uri="{FF2B5EF4-FFF2-40B4-BE49-F238E27FC236}">
                <a16:creationId xmlns:a16="http://schemas.microsoft.com/office/drawing/2014/main" id="{C982CBC6-B588-EC44-9D0F-C93D3C8A8DE7}"/>
              </a:ext>
            </a:extLst>
          </p:cNvPr>
          <p:cNvSpPr>
            <a:spLocks noGrp="1"/>
          </p:cNvSpPr>
          <p:nvPr>
            <p:ph idx="1"/>
          </p:nvPr>
        </p:nvSpPr>
        <p:spPr>
          <a:xfrm>
            <a:off x="554182" y="4599709"/>
            <a:ext cx="11291454" cy="1912496"/>
          </a:xfrm>
        </p:spPr>
        <p:txBody>
          <a:bodyPr>
            <a:normAutofit fontScale="77500" lnSpcReduction="20000"/>
          </a:bodyPr>
          <a:lstStyle/>
          <a:p>
            <a:pPr lvl="0">
              <a:buNone/>
            </a:pPr>
            <a:endParaRPr lang="en-GB" sz="1900" dirty="0">
              <a:solidFill>
                <a:prstClr val="black"/>
              </a:solidFill>
            </a:endParaRPr>
          </a:p>
          <a:p>
            <a:pPr lvl="0" algn="ctr">
              <a:buNone/>
            </a:pPr>
            <a:r>
              <a:rPr lang="en-GB" b="1" dirty="0" smtClean="0">
                <a:solidFill>
                  <a:prstClr val="black"/>
                </a:solidFill>
                <a:latin typeface="Ink Free" panose="03080402000500000000" pitchFamily="66" charset="0"/>
              </a:rPr>
              <a:t>Loving </a:t>
            </a:r>
            <a:r>
              <a:rPr lang="en-GB" b="1" dirty="0">
                <a:solidFill>
                  <a:prstClr val="black"/>
                </a:solidFill>
                <a:latin typeface="Ink Free" panose="03080402000500000000" pitchFamily="66" charset="0"/>
              </a:rPr>
              <a:t>God, </a:t>
            </a:r>
            <a:endParaRPr lang="en-GB" b="1" dirty="0" smtClean="0">
              <a:solidFill>
                <a:prstClr val="black"/>
              </a:solidFill>
              <a:latin typeface="Ink Free" panose="03080402000500000000" pitchFamily="66" charset="0"/>
            </a:endParaRPr>
          </a:p>
          <a:p>
            <a:pPr lvl="0" algn="ctr">
              <a:buNone/>
            </a:pPr>
            <a:r>
              <a:rPr lang="en-GB" b="1" dirty="0" smtClean="0">
                <a:solidFill>
                  <a:prstClr val="black"/>
                </a:solidFill>
                <a:latin typeface="Ink Free" panose="03080402000500000000" pitchFamily="66" charset="0"/>
              </a:rPr>
              <a:t>In </a:t>
            </a:r>
            <a:r>
              <a:rPr lang="en-GB" b="1" dirty="0">
                <a:solidFill>
                  <a:prstClr val="black"/>
                </a:solidFill>
                <a:latin typeface="Ink Free" panose="03080402000500000000" pitchFamily="66" charset="0"/>
              </a:rPr>
              <a:t>our own time it is not difficult to recognise some of the ways in which Jesus is thirsting in our world. There are countless news items that draw our hearts and lead us to compassion. Help us to listen and to respond to what God is asking of each of us. </a:t>
            </a:r>
            <a:endParaRPr lang="en-GB" b="1" dirty="0" smtClean="0">
              <a:solidFill>
                <a:prstClr val="black"/>
              </a:solidFill>
              <a:latin typeface="Ink Free" panose="03080402000500000000" pitchFamily="66" charset="0"/>
            </a:endParaRPr>
          </a:p>
          <a:p>
            <a:pPr lvl="0" algn="ctr">
              <a:buNone/>
            </a:pPr>
            <a:r>
              <a:rPr lang="en-GB" b="1" dirty="0" smtClean="0">
                <a:solidFill>
                  <a:prstClr val="black"/>
                </a:solidFill>
                <a:latin typeface="Ink Free" panose="03080402000500000000" pitchFamily="66" charset="0"/>
              </a:rPr>
              <a:t>Amen</a:t>
            </a:r>
            <a:r>
              <a:rPr lang="en-GB" b="1" dirty="0">
                <a:solidFill>
                  <a:prstClr val="black"/>
                </a:solidFill>
                <a:latin typeface="Ink Free" panose="03080402000500000000" pitchFamily="66" charset="0"/>
              </a:rPr>
              <a:t>.</a:t>
            </a:r>
          </a:p>
          <a:p>
            <a:pPr marL="0" indent="0">
              <a:buNone/>
            </a:pPr>
            <a:endParaRPr lang="en-US" sz="2200" b="1" dirty="0">
              <a:latin typeface="Ink Free" panose="03080402000500000000" pitchFamily="66" charset="0"/>
            </a:endParaRPr>
          </a:p>
        </p:txBody>
      </p:sp>
      <p:pic>
        <p:nvPicPr>
          <p:cNvPr id="4" name="Picture 3"/>
          <p:cNvPicPr>
            <a:picLocks noChangeAspect="1"/>
          </p:cNvPicPr>
          <p:nvPr/>
        </p:nvPicPr>
        <p:blipFill>
          <a:blip r:embed="rId3"/>
          <a:stretch>
            <a:fillRect/>
          </a:stretch>
        </p:blipFill>
        <p:spPr>
          <a:xfrm>
            <a:off x="318250" y="1932748"/>
            <a:ext cx="4960330" cy="2542270"/>
          </a:xfrm>
          <a:prstGeom prst="rect">
            <a:avLst/>
          </a:prstGeom>
        </p:spPr>
      </p:pic>
      <p:sp>
        <p:nvSpPr>
          <p:cNvPr id="6" name="TextBox 5"/>
          <p:cNvSpPr txBox="1"/>
          <p:nvPr/>
        </p:nvSpPr>
        <p:spPr>
          <a:xfrm>
            <a:off x="5782144" y="1875886"/>
            <a:ext cx="5906291" cy="2723823"/>
          </a:xfrm>
          <a:prstGeom prst="rect">
            <a:avLst/>
          </a:prstGeom>
          <a:noFill/>
        </p:spPr>
        <p:txBody>
          <a:bodyPr wrap="square" rtlCol="0">
            <a:spAutoFit/>
          </a:bodyPr>
          <a:lstStyle/>
          <a:p>
            <a:r>
              <a:rPr lang="en-GB" sz="1900" dirty="0" smtClean="0">
                <a:latin typeface="Ink Free" panose="03080402000500000000" pitchFamily="66" charset="0"/>
              </a:rPr>
              <a:t>Today’s </a:t>
            </a:r>
            <a:r>
              <a:rPr lang="en-GB" sz="1900" dirty="0">
                <a:latin typeface="Ink Free" panose="03080402000500000000" pitchFamily="66" charset="0"/>
              </a:rPr>
              <a:t>feast is celebration of the love of God, the God  who loves us forever. It is a sign of the open heartedness of Jesus. </a:t>
            </a:r>
          </a:p>
          <a:p>
            <a:r>
              <a:rPr lang="en-GB" sz="1900" dirty="0">
                <a:latin typeface="Ink Free" panose="03080402000500000000" pitchFamily="66" charset="0"/>
              </a:rPr>
              <a:t>On the Feast of the Sacred Heart 1816, Marie Madeleine (FCJ Foundress) was praying before the crucifix when she heard the words of Jesus on the cross as though spoken directly to her. ‘I Thirst’. She understood that Jesus’ thirst and love for all people was to become her own.</a:t>
            </a:r>
          </a:p>
        </p:txBody>
      </p:sp>
      <p:sp>
        <p:nvSpPr>
          <p:cNvPr id="7" name="TextBox 6"/>
          <p:cNvSpPr txBox="1"/>
          <p:nvPr/>
        </p:nvSpPr>
        <p:spPr>
          <a:xfrm>
            <a:off x="9780904" y="193964"/>
            <a:ext cx="2189423" cy="400110"/>
          </a:xfrm>
          <a:prstGeom prst="rect">
            <a:avLst/>
          </a:prstGeom>
          <a:noFill/>
        </p:spPr>
        <p:txBody>
          <a:bodyPr wrap="square" rtlCol="0">
            <a:spAutoFit/>
          </a:bodyPr>
          <a:lstStyle/>
          <a:p>
            <a:r>
              <a:rPr lang="en-GB" sz="2000" b="1" dirty="0" smtClean="0">
                <a:latin typeface="Ink Free" panose="03080402000500000000" pitchFamily="66" charset="0"/>
              </a:rPr>
              <a:t>Friday 11</a:t>
            </a:r>
            <a:r>
              <a:rPr lang="en-GB" sz="2000" b="1" baseline="30000" dirty="0" smtClean="0">
                <a:latin typeface="Ink Free" panose="03080402000500000000" pitchFamily="66" charset="0"/>
              </a:rPr>
              <a:t>th</a:t>
            </a:r>
            <a:r>
              <a:rPr lang="en-GB" sz="2000" b="1" dirty="0" smtClean="0">
                <a:latin typeface="Ink Free" panose="03080402000500000000" pitchFamily="66" charset="0"/>
              </a:rPr>
              <a:t> June</a:t>
            </a:r>
            <a:endParaRPr lang="en-US" sz="2000" b="1" dirty="0">
              <a:latin typeface="Ink Free" panose="03080402000500000000" pitchFamily="66" charset="0"/>
            </a:endParaRPr>
          </a:p>
        </p:txBody>
      </p:sp>
      <p:sp>
        <p:nvSpPr>
          <p:cNvPr id="8" name="TextBox 7"/>
          <p:cNvSpPr txBox="1"/>
          <p:nvPr/>
        </p:nvSpPr>
        <p:spPr>
          <a:xfrm>
            <a:off x="276157" y="698763"/>
            <a:ext cx="5819314" cy="523220"/>
          </a:xfrm>
          <a:prstGeom prst="rect">
            <a:avLst/>
          </a:prstGeom>
          <a:noFill/>
        </p:spPr>
        <p:txBody>
          <a:bodyPr wrap="square" rtlCol="0">
            <a:spAutoFit/>
          </a:bodyPr>
          <a:lstStyle/>
          <a:p>
            <a:r>
              <a:rPr lang="en-GB" sz="2800" b="1" dirty="0" smtClean="0">
                <a:latin typeface="Ink Free" panose="03080402000500000000" pitchFamily="66" charset="0"/>
              </a:rPr>
              <a:t>Feast of the Sacred Heart of Jesus</a:t>
            </a:r>
            <a:endParaRPr lang="en-US" sz="2800" b="1" dirty="0">
              <a:latin typeface="Ink Free" panose="03080402000500000000" pitchFamily="66" charset="0"/>
            </a:endParaRPr>
          </a:p>
        </p:txBody>
      </p:sp>
    </p:spTree>
    <p:extLst>
      <p:ext uri="{BB962C8B-B14F-4D97-AF65-F5344CB8AC3E}">
        <p14:creationId xmlns:p14="http://schemas.microsoft.com/office/powerpoint/2010/main" val="3805724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duotone>
              <a:schemeClr val="accent2">
                <a:shade val="45000"/>
                <a:satMod val="135000"/>
              </a:schemeClr>
              <a:prstClr val="white"/>
            </a:duotone>
          </a:blip>
          <a:stretch>
            <a:fillRect/>
          </a:stretch>
        </p:blipFill>
        <p:spPr>
          <a:xfrm>
            <a:off x="-529" y="-297"/>
            <a:ext cx="12193057" cy="6858594"/>
          </a:xfrm>
          <a:prstGeom prst="rect">
            <a:avLst/>
          </a:prstGeom>
        </p:spPr>
      </p:pic>
      <p:sp>
        <p:nvSpPr>
          <p:cNvPr id="2" name="Title 1"/>
          <p:cNvSpPr>
            <a:spLocks noGrp="1"/>
          </p:cNvSpPr>
          <p:nvPr>
            <p:ph type="title"/>
          </p:nvPr>
        </p:nvSpPr>
        <p:spPr>
          <a:xfrm>
            <a:off x="693420" y="129994"/>
            <a:ext cx="3407525" cy="953928"/>
          </a:xfrm>
        </p:spPr>
        <p:txBody>
          <a:bodyPr/>
          <a:lstStyle/>
          <a:p>
            <a:r>
              <a:rPr lang="en-GB" b="1" dirty="0" smtClean="0">
                <a:latin typeface="Ink Free" panose="03080402000500000000" pitchFamily="66" charset="0"/>
              </a:rPr>
              <a:t>The </a:t>
            </a:r>
            <a:r>
              <a:rPr lang="en-GB" b="1" dirty="0" err="1" smtClean="0">
                <a:latin typeface="Ink Free" panose="03080402000500000000" pitchFamily="66" charset="0"/>
              </a:rPr>
              <a:t>Examen</a:t>
            </a:r>
            <a:endParaRPr lang="en-US" b="1" dirty="0">
              <a:latin typeface="Ink Free" panose="03080402000500000000" pitchFamily="66" charset="0"/>
            </a:endParaRPr>
          </a:p>
        </p:txBody>
      </p:sp>
      <p:sp>
        <p:nvSpPr>
          <p:cNvPr id="3" name="Content Placeholder 2"/>
          <p:cNvSpPr>
            <a:spLocks noGrp="1"/>
          </p:cNvSpPr>
          <p:nvPr>
            <p:ph idx="1"/>
          </p:nvPr>
        </p:nvSpPr>
        <p:spPr>
          <a:xfrm>
            <a:off x="548640" y="1319349"/>
            <a:ext cx="10805160" cy="5303520"/>
          </a:xfrm>
        </p:spPr>
        <p:txBody>
          <a:bodyPr>
            <a:noAutofit/>
          </a:bodyPr>
          <a:lstStyle/>
          <a:p>
            <a:pPr marL="0" indent="0">
              <a:buNone/>
            </a:pPr>
            <a:r>
              <a:rPr lang="en-GB" sz="2200" b="1" dirty="0" smtClean="0">
                <a:latin typeface="Ink Free" panose="03080402000500000000" pitchFamily="66" charset="0"/>
              </a:rPr>
              <a:t>Be silent and place yourself in God’s loving presence. Think about the good things that have happened this week and give thanks.​</a:t>
            </a:r>
          </a:p>
          <a:p>
            <a:pPr marL="0" indent="0">
              <a:buNone/>
            </a:pPr>
            <a:endParaRPr lang="en-GB" sz="2200" b="1" dirty="0" smtClean="0">
              <a:latin typeface="Ink Free" panose="03080402000500000000" pitchFamily="66" charset="0"/>
            </a:endParaRPr>
          </a:p>
          <a:p>
            <a:pPr marL="0" indent="0">
              <a:buNone/>
            </a:pPr>
            <a:r>
              <a:rPr lang="en-GB" sz="2200" b="1" dirty="0" smtClean="0">
                <a:latin typeface="Ink Free" panose="03080402000500000000" pitchFamily="66" charset="0"/>
              </a:rPr>
              <a:t>Who have you left a good memory with this week?</a:t>
            </a:r>
          </a:p>
          <a:p>
            <a:pPr marL="0" indent="0">
              <a:buNone/>
            </a:pPr>
            <a:endParaRPr lang="en-GB" sz="2200" b="1" dirty="0" smtClean="0">
              <a:latin typeface="Ink Free" panose="03080402000500000000" pitchFamily="66" charset="0"/>
            </a:endParaRPr>
          </a:p>
          <a:p>
            <a:pPr marL="0" indent="0">
              <a:buNone/>
            </a:pPr>
            <a:r>
              <a:rPr lang="en-GB" sz="2200" b="1" dirty="0" smtClean="0">
                <a:latin typeface="Ink Free" panose="03080402000500000000" pitchFamily="66" charset="0"/>
              </a:rPr>
              <a:t>Look back over your week. Where have you felt joy and what has been difficult and</a:t>
            </a:r>
          </a:p>
          <a:p>
            <a:pPr marL="0" indent="0">
              <a:buNone/>
            </a:pPr>
            <a:r>
              <a:rPr lang="en-GB" sz="2200" b="1" dirty="0" smtClean="0">
                <a:latin typeface="Ink Free" panose="03080402000500000000" pitchFamily="66" charset="0"/>
              </a:rPr>
              <a:t>challenged you? </a:t>
            </a:r>
            <a:r>
              <a:rPr lang="en-GB" sz="2200" b="1" dirty="0" smtClean="0">
                <a:latin typeface="Ink Free" panose="03080402000500000000" pitchFamily="66" charset="0"/>
              </a:rPr>
              <a:t>How h</a:t>
            </a:r>
            <a:r>
              <a:rPr lang="en-GB" sz="2200" b="1" dirty="0" smtClean="0">
                <a:latin typeface="Ink Free" panose="03080402000500000000" pitchFamily="66" charset="0"/>
              </a:rPr>
              <a:t>ave you been able to make a </a:t>
            </a:r>
            <a:r>
              <a:rPr lang="en-GB" sz="2200" b="1" dirty="0" smtClean="0">
                <a:latin typeface="Ink Free" panose="03080402000500000000" pitchFamily="66" charset="0"/>
              </a:rPr>
              <a:t>difference? </a:t>
            </a:r>
            <a:r>
              <a:rPr lang="en-GB" sz="2200" b="1" dirty="0" smtClean="0">
                <a:latin typeface="Ink Free" panose="03080402000500000000" pitchFamily="66" charset="0"/>
              </a:rPr>
              <a:t>In </a:t>
            </a:r>
            <a:r>
              <a:rPr lang="en-GB" sz="2200" b="1" dirty="0" smtClean="0">
                <a:latin typeface="Ink Free" panose="03080402000500000000" pitchFamily="66" charset="0"/>
              </a:rPr>
              <a:t>the quiet of your heart, tell God about your experiences.​ </a:t>
            </a:r>
          </a:p>
          <a:p>
            <a:pPr marL="0" indent="0">
              <a:buNone/>
            </a:pPr>
            <a:endParaRPr lang="en-GB" sz="2200" b="1" dirty="0" smtClean="0">
              <a:latin typeface="Ink Free" panose="03080402000500000000" pitchFamily="66" charset="0"/>
            </a:endParaRPr>
          </a:p>
          <a:p>
            <a:pPr marL="0" indent="0">
              <a:buNone/>
            </a:pPr>
            <a:r>
              <a:rPr lang="en-GB" sz="2200" b="1" dirty="0" smtClean="0">
                <a:latin typeface="Ink Free" panose="03080402000500000000" pitchFamily="66" charset="0"/>
              </a:rPr>
              <a:t>As you look ahead, with what spirit will you enter next week?</a:t>
            </a:r>
          </a:p>
          <a:p>
            <a:pPr marL="0" indent="0">
              <a:buNone/>
            </a:pPr>
            <a:endParaRPr lang="en-GB" sz="2200" b="1" dirty="0" smtClean="0">
              <a:latin typeface="Ink Free" panose="03080402000500000000" pitchFamily="66" charset="0"/>
            </a:endParaRPr>
          </a:p>
          <a:p>
            <a:pPr marL="0" indent="0">
              <a:buNone/>
            </a:pPr>
            <a:r>
              <a:rPr lang="en-GB" sz="2200" b="1" dirty="0" smtClean="0">
                <a:latin typeface="Ink Free" panose="03080402000500000000" pitchFamily="66" charset="0"/>
              </a:rPr>
              <a:t>Ask God to help you.</a:t>
            </a:r>
            <a:endParaRPr lang="en-US" sz="2200" b="1" dirty="0">
              <a:latin typeface="Ink Free" panose="03080402000500000000" pitchFamily="66" charset="0"/>
            </a:endParaRPr>
          </a:p>
        </p:txBody>
      </p:sp>
      <p:sp>
        <p:nvSpPr>
          <p:cNvPr id="4" name="TextBox 3"/>
          <p:cNvSpPr txBox="1"/>
          <p:nvPr/>
        </p:nvSpPr>
        <p:spPr>
          <a:xfrm>
            <a:off x="9559636" y="237626"/>
            <a:ext cx="2632892" cy="400110"/>
          </a:xfrm>
          <a:prstGeom prst="rect">
            <a:avLst/>
          </a:prstGeom>
          <a:noFill/>
        </p:spPr>
        <p:txBody>
          <a:bodyPr wrap="square" rtlCol="0">
            <a:spAutoFit/>
          </a:bodyPr>
          <a:lstStyle/>
          <a:p>
            <a:r>
              <a:rPr lang="en-GB" sz="2000" b="1" dirty="0">
                <a:latin typeface="Ink Free" panose="03080402000500000000" pitchFamily="66" charset="0"/>
              </a:rPr>
              <a:t>Friday 11</a:t>
            </a:r>
            <a:r>
              <a:rPr lang="en-GB" sz="2000" b="1" baseline="30000" dirty="0">
                <a:latin typeface="Ink Free" panose="03080402000500000000" pitchFamily="66" charset="0"/>
              </a:rPr>
              <a:t>th</a:t>
            </a:r>
            <a:r>
              <a:rPr lang="en-GB" sz="2000" b="1" dirty="0">
                <a:latin typeface="Ink Free" panose="03080402000500000000" pitchFamily="66" charset="0"/>
              </a:rPr>
              <a:t> June</a:t>
            </a:r>
            <a:endParaRPr lang="en-US" sz="2000" dirty="0"/>
          </a:p>
        </p:txBody>
      </p:sp>
    </p:spTree>
    <p:extLst>
      <p:ext uri="{BB962C8B-B14F-4D97-AF65-F5344CB8AC3E}">
        <p14:creationId xmlns:p14="http://schemas.microsoft.com/office/powerpoint/2010/main" val="569022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8884"/>
            <a:ext cx="12193057" cy="6876884"/>
          </a:xfrm>
          <a:prstGeom prst="rect">
            <a:avLst/>
          </a:prstGeom>
        </p:spPr>
      </p:pic>
      <p:sp>
        <p:nvSpPr>
          <p:cNvPr id="2" name="Title 1">
            <a:extLst>
              <a:ext uri="{FF2B5EF4-FFF2-40B4-BE49-F238E27FC236}">
                <a16:creationId xmlns:a16="http://schemas.microsoft.com/office/drawing/2014/main" id="{91FF0666-D36E-4D44-9EA3-2B3CE9A03AB9}"/>
              </a:ext>
            </a:extLst>
          </p:cNvPr>
          <p:cNvSpPr>
            <a:spLocks noGrp="1"/>
          </p:cNvSpPr>
          <p:nvPr>
            <p:ph type="title"/>
          </p:nvPr>
        </p:nvSpPr>
        <p:spPr>
          <a:xfrm>
            <a:off x="318657" y="353950"/>
            <a:ext cx="8742218" cy="798657"/>
          </a:xfrm>
        </p:spPr>
        <p:txBody>
          <a:bodyPr>
            <a:normAutofit fontScale="90000"/>
          </a:bodyPr>
          <a:lstStyle/>
          <a:p>
            <a:r>
              <a:rPr lang="en-GB" b="1" dirty="0" smtClean="0">
                <a:latin typeface="Ink Free" panose="03080402000500000000" pitchFamily="66" charset="0"/>
              </a:rPr>
              <a:t>Feast of the Body and Blood of Christ</a:t>
            </a:r>
            <a:endParaRPr lang="en-US" b="1" dirty="0">
              <a:latin typeface="Ink Free" panose="03080402000500000000" pitchFamily="66" charset="0"/>
            </a:endParaRPr>
          </a:p>
        </p:txBody>
      </p:sp>
      <p:sp>
        <p:nvSpPr>
          <p:cNvPr id="3" name="Content Placeholder 2">
            <a:extLst>
              <a:ext uri="{FF2B5EF4-FFF2-40B4-BE49-F238E27FC236}">
                <a16:creationId xmlns:a16="http://schemas.microsoft.com/office/drawing/2014/main" id="{C982CBC6-B588-EC44-9D0F-C93D3C8A8DE7}"/>
              </a:ext>
            </a:extLst>
          </p:cNvPr>
          <p:cNvSpPr>
            <a:spLocks noGrp="1"/>
          </p:cNvSpPr>
          <p:nvPr>
            <p:ph idx="1"/>
          </p:nvPr>
        </p:nvSpPr>
        <p:spPr>
          <a:xfrm>
            <a:off x="1995053" y="6303816"/>
            <a:ext cx="10349345" cy="554184"/>
          </a:xfrm>
        </p:spPr>
        <p:txBody>
          <a:bodyPr>
            <a:normAutofit fontScale="92500"/>
          </a:bodyPr>
          <a:lstStyle/>
          <a:p>
            <a:pPr marL="0" lvl="0" indent="0" eaLnBrk="0" fontAlgn="base" hangingPunct="0">
              <a:lnSpc>
                <a:spcPct val="100000"/>
              </a:lnSpc>
              <a:spcBef>
                <a:spcPct val="0"/>
              </a:spcBef>
              <a:spcAft>
                <a:spcPct val="0"/>
              </a:spcAft>
              <a:buNone/>
            </a:pPr>
            <a:r>
              <a:rPr lang="en-GB" altLang="en-US" sz="2400" b="1" i="1" dirty="0">
                <a:solidFill>
                  <a:srgbClr val="222222"/>
                </a:solidFill>
                <a:latin typeface="Ink Free" panose="03080402000500000000" pitchFamily="66" charset="0"/>
                <a:ea typeface="Times New Roman" panose="02020603050405020304" pitchFamily="18" charset="0"/>
                <a:cs typeface="Arial" panose="020B0604020202020204" pitchFamily="34" charset="0"/>
              </a:rPr>
              <a:t>Holy Communion is the shortest and safest way to Heaven. </a:t>
            </a:r>
            <a:r>
              <a:rPr lang="en-GB" altLang="en-US" sz="2400" b="1" i="1" dirty="0" smtClean="0">
                <a:solidFill>
                  <a:srgbClr val="222222"/>
                </a:solidFill>
                <a:latin typeface="Ink Free" panose="03080402000500000000" pitchFamily="66" charset="0"/>
                <a:ea typeface="Times New Roman" panose="02020603050405020304" pitchFamily="18" charset="0"/>
                <a:cs typeface="Arial" panose="020B0604020202020204" pitchFamily="34" charset="0"/>
              </a:rPr>
              <a:t> (-</a:t>
            </a:r>
            <a:r>
              <a:rPr lang="en-GB" altLang="en-US" sz="2400" b="1" i="1" dirty="0">
                <a:solidFill>
                  <a:srgbClr val="222222"/>
                </a:solidFill>
                <a:latin typeface="Ink Free" panose="03080402000500000000" pitchFamily="66" charset="0"/>
                <a:ea typeface="Times New Roman" panose="02020603050405020304" pitchFamily="18" charset="0"/>
                <a:cs typeface="Arial" panose="020B0604020202020204" pitchFamily="34" charset="0"/>
              </a:rPr>
              <a:t> </a:t>
            </a:r>
            <a:r>
              <a:rPr lang="en-GB" altLang="en-US" sz="2400" b="1" dirty="0">
                <a:solidFill>
                  <a:srgbClr val="222222"/>
                </a:solidFill>
                <a:latin typeface="Ink Free" panose="03080402000500000000" pitchFamily="66" charset="0"/>
                <a:ea typeface="Times New Roman" panose="02020603050405020304" pitchFamily="18" charset="0"/>
                <a:cs typeface="Arial" panose="020B0604020202020204" pitchFamily="34" charset="0"/>
              </a:rPr>
              <a:t>Pope Saint Pius X</a:t>
            </a:r>
            <a:r>
              <a:rPr lang="en-GB" altLang="en-US" sz="2400" dirty="0">
                <a:latin typeface="Ink Free" panose="03080402000500000000" pitchFamily="66" charset="0"/>
              </a:rPr>
              <a:t> </a:t>
            </a:r>
            <a:r>
              <a:rPr lang="en-GB" altLang="en-US" sz="2400" b="1" dirty="0" smtClean="0">
                <a:latin typeface="Ink Free" panose="03080402000500000000" pitchFamily="66" charset="0"/>
              </a:rPr>
              <a:t>)</a:t>
            </a:r>
          </a:p>
          <a:p>
            <a:pPr marL="0" lvl="0" indent="0" algn="ctr" eaLnBrk="0" fontAlgn="base" hangingPunct="0">
              <a:lnSpc>
                <a:spcPct val="100000"/>
              </a:lnSpc>
              <a:spcBef>
                <a:spcPct val="0"/>
              </a:spcBef>
              <a:spcAft>
                <a:spcPct val="0"/>
              </a:spcAft>
              <a:buNone/>
            </a:pPr>
            <a:endParaRPr lang="en-GB" altLang="en-US" sz="2000" dirty="0">
              <a:latin typeface="Ink Free" panose="03080402000500000000" pitchFamily="66" charset="0"/>
            </a:endParaRPr>
          </a:p>
          <a:p>
            <a:pPr marL="0" lvl="0" indent="0" algn="ctr" eaLnBrk="0" fontAlgn="base" hangingPunct="0">
              <a:lnSpc>
                <a:spcPct val="100000"/>
              </a:lnSpc>
              <a:spcBef>
                <a:spcPct val="0"/>
              </a:spcBef>
              <a:spcAft>
                <a:spcPct val="0"/>
              </a:spcAft>
              <a:buNone/>
            </a:pPr>
            <a:endParaRPr lang="en-GB" altLang="en-US" sz="2000" dirty="0" smtClean="0">
              <a:latin typeface="Ink Free" panose="03080402000500000000" pitchFamily="66" charset="0"/>
            </a:endParaRPr>
          </a:p>
          <a:p>
            <a:pPr marL="0" indent="0">
              <a:buNone/>
            </a:pPr>
            <a:endParaRPr lang="en-US" sz="1500" b="1" dirty="0">
              <a:latin typeface="Ink Free" panose="03080402000500000000" pitchFamily="66" charset="0"/>
            </a:endParaRPr>
          </a:p>
        </p:txBody>
      </p:sp>
      <p:sp>
        <p:nvSpPr>
          <p:cNvPr id="6" name="TextBox 5"/>
          <p:cNvSpPr txBox="1"/>
          <p:nvPr/>
        </p:nvSpPr>
        <p:spPr>
          <a:xfrm>
            <a:off x="9213273" y="124691"/>
            <a:ext cx="2563091" cy="461665"/>
          </a:xfrm>
          <a:prstGeom prst="rect">
            <a:avLst/>
          </a:prstGeom>
          <a:noFill/>
        </p:spPr>
        <p:txBody>
          <a:bodyPr wrap="square" rtlCol="0">
            <a:spAutoFit/>
          </a:bodyPr>
          <a:lstStyle/>
          <a:p>
            <a:r>
              <a:rPr lang="en-GB" sz="2400" b="1" dirty="0" smtClean="0">
                <a:latin typeface="Ink Free" panose="03080402000500000000" pitchFamily="66" charset="0"/>
              </a:rPr>
              <a:t>Tuesday 8</a:t>
            </a:r>
            <a:r>
              <a:rPr lang="en-GB" sz="2400" b="1" baseline="30000" dirty="0" smtClean="0">
                <a:latin typeface="Ink Free" panose="03080402000500000000" pitchFamily="66" charset="0"/>
              </a:rPr>
              <a:t>th</a:t>
            </a:r>
            <a:r>
              <a:rPr lang="en-GB" sz="2400" b="1" dirty="0" smtClean="0">
                <a:latin typeface="Ink Free" panose="03080402000500000000" pitchFamily="66" charset="0"/>
              </a:rPr>
              <a:t> June</a:t>
            </a:r>
            <a:endParaRPr lang="en-US" sz="2400" b="1" dirty="0">
              <a:latin typeface="Ink Free" panose="03080402000500000000" pitchFamily="66" charset="0"/>
            </a:endParaRPr>
          </a:p>
        </p:txBody>
      </p:sp>
      <p:sp>
        <p:nvSpPr>
          <p:cNvPr id="7" name="TextBox 6"/>
          <p:cNvSpPr txBox="1"/>
          <p:nvPr/>
        </p:nvSpPr>
        <p:spPr>
          <a:xfrm>
            <a:off x="194491" y="1533251"/>
            <a:ext cx="8049491" cy="3929281"/>
          </a:xfrm>
          <a:prstGeom prst="rect">
            <a:avLst/>
          </a:prstGeom>
          <a:noFill/>
        </p:spPr>
        <p:txBody>
          <a:bodyPr wrap="square" rtlCol="0">
            <a:spAutoFit/>
          </a:bodyPr>
          <a:lstStyle/>
          <a:p>
            <a:pPr lvl="0">
              <a:lnSpc>
                <a:spcPct val="90000"/>
              </a:lnSpc>
              <a:spcBef>
                <a:spcPts val="1000"/>
              </a:spcBef>
            </a:pPr>
            <a:r>
              <a:rPr lang="en-GB" sz="2400" dirty="0" smtClean="0">
                <a:solidFill>
                  <a:prstClr val="black"/>
                </a:solidFill>
                <a:latin typeface="Ink Free" panose="03080402000500000000" pitchFamily="66" charset="0"/>
              </a:rPr>
              <a:t>Sunday was the feast of the Body and Blood of Christ.</a:t>
            </a:r>
          </a:p>
          <a:p>
            <a:pPr lvl="0">
              <a:lnSpc>
                <a:spcPct val="90000"/>
              </a:lnSpc>
              <a:spcBef>
                <a:spcPts val="1000"/>
              </a:spcBef>
            </a:pPr>
            <a:endParaRPr lang="en-GB" sz="2400" dirty="0" smtClean="0">
              <a:solidFill>
                <a:prstClr val="black"/>
              </a:solidFill>
              <a:latin typeface="Ink Free" panose="03080402000500000000" pitchFamily="66" charset="0"/>
            </a:endParaRPr>
          </a:p>
          <a:p>
            <a:pPr lvl="0">
              <a:lnSpc>
                <a:spcPct val="90000"/>
              </a:lnSpc>
              <a:spcBef>
                <a:spcPts val="1000"/>
              </a:spcBef>
            </a:pPr>
            <a:r>
              <a:rPr lang="en-GB" sz="2400" dirty="0" smtClean="0">
                <a:solidFill>
                  <a:prstClr val="black"/>
                </a:solidFill>
                <a:latin typeface="Ink Free" panose="03080402000500000000" pitchFamily="66" charset="0"/>
              </a:rPr>
              <a:t>Jesus</a:t>
            </a:r>
            <a:r>
              <a:rPr lang="en-GB" sz="2400" dirty="0" smtClean="0">
                <a:solidFill>
                  <a:prstClr val="black"/>
                </a:solidFill>
                <a:latin typeface="Ink Free" panose="03080402000500000000" pitchFamily="66" charset="0"/>
              </a:rPr>
              <a:t>, I believe that You are present in the Most Holy Sacrament. </a:t>
            </a:r>
            <a:r>
              <a:rPr lang="en-GB" sz="2400" dirty="0" smtClean="0">
                <a:solidFill>
                  <a:prstClr val="black"/>
                </a:solidFill>
                <a:latin typeface="Ink Free" panose="03080402000500000000" pitchFamily="66" charset="0"/>
              </a:rPr>
              <a:t>I </a:t>
            </a:r>
            <a:r>
              <a:rPr lang="en-GB" sz="2400" dirty="0" smtClean="0">
                <a:solidFill>
                  <a:prstClr val="black"/>
                </a:solidFill>
                <a:latin typeface="Ink Free" panose="03080402000500000000" pitchFamily="66" charset="0"/>
              </a:rPr>
              <a:t>love You above all things, and I desire to receive You into my soul. </a:t>
            </a:r>
          </a:p>
          <a:p>
            <a:pPr lvl="0">
              <a:lnSpc>
                <a:spcPct val="90000"/>
              </a:lnSpc>
              <a:spcBef>
                <a:spcPts val="1000"/>
              </a:spcBef>
            </a:pPr>
            <a:r>
              <a:rPr lang="en-GB" sz="2400" dirty="0" smtClean="0">
                <a:solidFill>
                  <a:prstClr val="black"/>
                </a:solidFill>
                <a:latin typeface="Ink Free" panose="03080402000500000000" pitchFamily="66" charset="0"/>
              </a:rPr>
              <a:t>Since I cannot at this moment receive You sacramentally, come at least spiritually into my heart. </a:t>
            </a:r>
            <a:r>
              <a:rPr lang="en-GB" sz="2400" dirty="0" smtClean="0">
                <a:solidFill>
                  <a:prstClr val="black"/>
                </a:solidFill>
                <a:latin typeface="Ink Free" panose="03080402000500000000" pitchFamily="66" charset="0"/>
              </a:rPr>
              <a:t>I </a:t>
            </a:r>
            <a:r>
              <a:rPr lang="en-GB" sz="2400" dirty="0" smtClean="0">
                <a:solidFill>
                  <a:prstClr val="black"/>
                </a:solidFill>
                <a:latin typeface="Ink Free" panose="03080402000500000000" pitchFamily="66" charset="0"/>
              </a:rPr>
              <a:t>embrace You as if You were already there and unite myself wholly to You. Never permit me to be separated from You. Amen.</a:t>
            </a:r>
          </a:p>
          <a:p>
            <a:pPr lvl="0">
              <a:lnSpc>
                <a:spcPct val="90000"/>
              </a:lnSpc>
              <a:spcBef>
                <a:spcPts val="1000"/>
              </a:spcBef>
            </a:pPr>
            <a:r>
              <a:rPr lang="en-GB" sz="2400" dirty="0" smtClean="0">
                <a:solidFill>
                  <a:prstClr val="black"/>
                </a:solidFill>
                <a:latin typeface="Ink Free" panose="03080402000500000000" pitchFamily="66" charset="0"/>
              </a:rPr>
              <a:t>(Prayer </a:t>
            </a:r>
            <a:r>
              <a:rPr lang="en-GB" sz="2400" dirty="0" smtClean="0">
                <a:solidFill>
                  <a:prstClr val="black"/>
                </a:solidFill>
                <a:latin typeface="Ink Free" panose="03080402000500000000" pitchFamily="66" charset="0"/>
              </a:rPr>
              <a:t>of St </a:t>
            </a:r>
            <a:r>
              <a:rPr lang="en-GB" sz="2400" dirty="0" err="1" smtClean="0">
                <a:solidFill>
                  <a:prstClr val="black"/>
                </a:solidFill>
                <a:latin typeface="Ink Free" panose="03080402000500000000" pitchFamily="66" charset="0"/>
              </a:rPr>
              <a:t>Alphonsus</a:t>
            </a:r>
            <a:r>
              <a:rPr lang="en-GB" sz="2400" dirty="0" smtClean="0">
                <a:solidFill>
                  <a:prstClr val="black"/>
                </a:solidFill>
                <a:latin typeface="Ink Free" panose="03080402000500000000" pitchFamily="66" charset="0"/>
              </a:rPr>
              <a:t>)</a:t>
            </a:r>
            <a:endParaRPr lang="en-GB" sz="2400" dirty="0">
              <a:solidFill>
                <a:prstClr val="black"/>
              </a:solidFill>
              <a:latin typeface="Ink Free" panose="03080402000500000000" pitchFamily="66" charset="0"/>
            </a:endParaRPr>
          </a:p>
        </p:txBody>
      </p:sp>
    </p:spTree>
    <p:extLst>
      <p:ext uri="{BB962C8B-B14F-4D97-AF65-F5344CB8AC3E}">
        <p14:creationId xmlns:p14="http://schemas.microsoft.com/office/powerpoint/2010/main" val="3700065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36B0B5A8-3A3B-C942-AD4E-D7BDDC486C24}"/>
              </a:ext>
            </a:extLst>
          </p:cNvPr>
          <p:cNvPicPr>
            <a:picLocks noChangeAspect="1"/>
          </p:cNvPicPr>
          <p:nvPr/>
        </p:nvPicPr>
        <p:blipFill rotWithShape="1">
          <a:blip r:embed="rId2">
            <a:extLst>
              <a:ext uri="{28A0092B-C50C-407E-A947-70E740481C1C}">
                <a14:useLocalDpi xmlns:a14="http://schemas.microsoft.com/office/drawing/2010/main" val="0"/>
              </a:ext>
            </a:extLst>
          </a:blip>
          <a:srcRect l="10938" r="11162"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6C54C9-79E6-9440-AA4B-CA1923943BB7}"/>
              </a:ext>
            </a:extLst>
          </p:cNvPr>
          <p:cNvSpPr>
            <a:spLocks noGrp="1"/>
          </p:cNvSpPr>
          <p:nvPr>
            <p:ph type="title"/>
          </p:nvPr>
        </p:nvSpPr>
        <p:spPr>
          <a:xfrm>
            <a:off x="493751" y="552167"/>
            <a:ext cx="4436035" cy="1804961"/>
          </a:xfrm>
        </p:spPr>
        <p:txBody>
          <a:bodyPr>
            <a:noAutofit/>
          </a:bodyPr>
          <a:lstStyle/>
          <a:p>
            <a:r>
              <a:rPr lang="en-GB" sz="3000" b="1" i="1" dirty="0">
                <a:latin typeface="Ink Free" panose="03080402000500000000" pitchFamily="66" charset="0"/>
              </a:rPr>
              <a:t>Can I change just one thing about myself so I can grow into my best self?</a:t>
            </a:r>
            <a:endParaRPr lang="en-US" sz="3000" b="1" i="1" dirty="0">
              <a:latin typeface="Ink Free" panose="03080402000500000000" pitchFamily="66" charset="0"/>
            </a:endParaRPr>
          </a:p>
        </p:txBody>
      </p:sp>
      <p:sp>
        <p:nvSpPr>
          <p:cNvPr id="3" name="Content Placeholder 2">
            <a:extLst>
              <a:ext uri="{FF2B5EF4-FFF2-40B4-BE49-F238E27FC236}">
                <a16:creationId xmlns:a16="http://schemas.microsoft.com/office/drawing/2014/main" id="{8584337F-A9A2-C24E-A99D-0A1207375EE3}"/>
              </a:ext>
            </a:extLst>
          </p:cNvPr>
          <p:cNvSpPr>
            <a:spLocks noGrp="1"/>
          </p:cNvSpPr>
          <p:nvPr>
            <p:ph idx="1"/>
          </p:nvPr>
        </p:nvSpPr>
        <p:spPr>
          <a:xfrm>
            <a:off x="493751" y="2447357"/>
            <a:ext cx="4340443" cy="4500872"/>
          </a:xfrm>
        </p:spPr>
        <p:txBody>
          <a:bodyPr>
            <a:normAutofit/>
          </a:bodyPr>
          <a:lstStyle/>
          <a:p>
            <a:pPr marL="0" indent="0">
              <a:buNone/>
            </a:pPr>
            <a:r>
              <a:rPr lang="en-GB" sz="2200" b="1" i="0" u="none" strike="noStrike" dirty="0">
                <a:effectLst/>
                <a:latin typeface="Ink Free" panose="03080402000500000000" pitchFamily="66" charset="0"/>
              </a:rPr>
              <a:t>Recognising you have the ability to change is like realising you have a </a:t>
            </a:r>
            <a:r>
              <a:rPr lang="en-GB" sz="2200" b="1" i="0" u="sng" strike="noStrike" dirty="0">
                <a:effectLst/>
                <a:latin typeface="Ink Free" panose="03080402000500000000" pitchFamily="66" charset="0"/>
              </a:rPr>
              <a:t>superpower</a:t>
            </a:r>
            <a:r>
              <a:rPr lang="en-GB" sz="2200" b="1" i="0" u="none" strike="noStrike" dirty="0">
                <a:effectLst/>
                <a:latin typeface="Ink Free" panose="03080402000500000000" pitchFamily="66" charset="0"/>
              </a:rPr>
              <a:t>. Whether it be social skills, studying abilities, waking up on time or any other traits, these can all be developed and improved – you’re never truly as stuck as you might think you are… teenagers who are able to recognise their ability to change can use that as a powerful coping skill to handle stress, insecurity and other anxieties or pressures.</a:t>
            </a:r>
          </a:p>
          <a:p>
            <a:pPr marL="0" indent="0" algn="r">
              <a:buNone/>
            </a:pPr>
            <a:r>
              <a:rPr lang="en-GB" sz="2200" b="1" dirty="0">
                <a:latin typeface="Ink Free" panose="03080402000500000000" pitchFamily="66" charset="0"/>
              </a:rPr>
              <a:t>- Jay Martin, Life Teen</a:t>
            </a:r>
            <a:endParaRPr lang="en-US" sz="2200" b="1" dirty="0">
              <a:latin typeface="Ink Free" panose="03080402000500000000" pitchFamily="66" charset="0"/>
            </a:endParaRPr>
          </a:p>
        </p:txBody>
      </p:sp>
      <p:sp>
        <p:nvSpPr>
          <p:cNvPr id="9" name="TextBox 8">
            <a:extLst>
              <a:ext uri="{FF2B5EF4-FFF2-40B4-BE49-F238E27FC236}">
                <a16:creationId xmlns:a16="http://schemas.microsoft.com/office/drawing/2014/main" id="{34809F41-B98E-D345-93A6-703CA5D604ED}"/>
              </a:ext>
            </a:extLst>
          </p:cNvPr>
          <p:cNvSpPr txBox="1"/>
          <p:nvPr/>
        </p:nvSpPr>
        <p:spPr>
          <a:xfrm>
            <a:off x="9227126" y="6349117"/>
            <a:ext cx="2767139" cy="369332"/>
          </a:xfrm>
          <a:prstGeom prst="rect">
            <a:avLst/>
          </a:prstGeom>
          <a:noFill/>
        </p:spPr>
        <p:txBody>
          <a:bodyPr wrap="square">
            <a:spAutoFit/>
          </a:bodyPr>
          <a:lstStyle/>
          <a:p>
            <a:pPr algn="r"/>
            <a:r>
              <a:rPr lang="en-GB" dirty="0" smtClean="0">
                <a:solidFill>
                  <a:schemeClr val="bg1"/>
                </a:solidFill>
              </a:rPr>
              <a:t>Continue </a:t>
            </a:r>
            <a:r>
              <a:rPr lang="en-GB" dirty="0" smtClean="0">
                <a:solidFill>
                  <a:schemeClr val="bg1"/>
                </a:solidFill>
              </a:rPr>
              <a:t>on the next slide</a:t>
            </a:r>
            <a:endParaRPr lang="en-US" dirty="0">
              <a:solidFill>
                <a:schemeClr val="bg1"/>
              </a:solidFill>
            </a:endParaRPr>
          </a:p>
        </p:txBody>
      </p:sp>
      <p:sp>
        <p:nvSpPr>
          <p:cNvPr id="7" name="TextBox 6">
            <a:extLst>
              <a:ext uri="{FF2B5EF4-FFF2-40B4-BE49-F238E27FC236}">
                <a16:creationId xmlns:a16="http://schemas.microsoft.com/office/drawing/2014/main" id="{F4F52809-3712-4D4C-952D-B08EA5EBE61E}"/>
              </a:ext>
            </a:extLst>
          </p:cNvPr>
          <p:cNvSpPr txBox="1"/>
          <p:nvPr/>
        </p:nvSpPr>
        <p:spPr>
          <a:xfrm>
            <a:off x="11017773" y="367501"/>
            <a:ext cx="1171178" cy="646331"/>
          </a:xfrm>
          <a:prstGeom prst="rect">
            <a:avLst/>
          </a:prstGeom>
          <a:noFill/>
        </p:spPr>
        <p:txBody>
          <a:bodyPr wrap="square" rtlCol="0">
            <a:spAutoFit/>
          </a:bodyPr>
          <a:lstStyle/>
          <a:p>
            <a:pPr algn="l"/>
            <a:r>
              <a:rPr lang="en-GB" b="1" dirty="0" smtClean="0">
                <a:solidFill>
                  <a:schemeClr val="bg1"/>
                </a:solidFill>
                <a:latin typeface="Ink Free" panose="03080402000500000000" pitchFamily="66" charset="0"/>
              </a:rPr>
              <a:t>Tuesday 8</a:t>
            </a:r>
            <a:r>
              <a:rPr lang="en-GB" b="1" baseline="30000" dirty="0" smtClean="0">
                <a:solidFill>
                  <a:schemeClr val="bg1"/>
                </a:solidFill>
                <a:latin typeface="Ink Free" panose="03080402000500000000" pitchFamily="66" charset="0"/>
              </a:rPr>
              <a:t>th</a:t>
            </a:r>
            <a:r>
              <a:rPr lang="en-GB" b="1" dirty="0" smtClean="0">
                <a:solidFill>
                  <a:schemeClr val="bg1"/>
                </a:solidFill>
                <a:latin typeface="Ink Free" panose="03080402000500000000" pitchFamily="66" charset="0"/>
              </a:rPr>
              <a:t> June </a:t>
            </a:r>
            <a:endParaRPr lang="en-US" b="1" dirty="0">
              <a:solidFill>
                <a:schemeClr val="bg1"/>
              </a:solidFill>
              <a:latin typeface="Ink Free" panose="03080402000500000000" pitchFamily="66" charset="0"/>
            </a:endParaRPr>
          </a:p>
        </p:txBody>
      </p:sp>
    </p:spTree>
    <p:extLst>
      <p:ext uri="{BB962C8B-B14F-4D97-AF65-F5344CB8AC3E}">
        <p14:creationId xmlns:p14="http://schemas.microsoft.com/office/powerpoint/2010/main" val="670704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5539"/>
            <a:ext cx="12193057" cy="6889077"/>
          </a:xfrm>
          <a:prstGeom prst="rect">
            <a:avLst/>
          </a:prstGeom>
        </p:spPr>
      </p:pic>
      <p:sp>
        <p:nvSpPr>
          <p:cNvPr id="2" name="Title 1">
            <a:extLst>
              <a:ext uri="{FF2B5EF4-FFF2-40B4-BE49-F238E27FC236}">
                <a16:creationId xmlns:a16="http://schemas.microsoft.com/office/drawing/2014/main" id="{91FF0666-D36E-4D44-9EA3-2B3CE9A03AB9}"/>
              </a:ext>
            </a:extLst>
          </p:cNvPr>
          <p:cNvSpPr>
            <a:spLocks noGrp="1"/>
          </p:cNvSpPr>
          <p:nvPr>
            <p:ph type="title"/>
          </p:nvPr>
        </p:nvSpPr>
        <p:spPr/>
        <p:txBody>
          <a:bodyPr/>
          <a:lstStyle/>
          <a:p>
            <a:r>
              <a:rPr lang="en-GB" b="1" i="1" dirty="0">
                <a:latin typeface="Ink Free" panose="03080402000500000000" pitchFamily="66" charset="0"/>
              </a:rPr>
              <a:t>Let us pray…</a:t>
            </a:r>
            <a:endParaRPr lang="en-US" dirty="0">
              <a:latin typeface="Ink Free" panose="03080402000500000000" pitchFamily="66" charset="0"/>
            </a:endParaRPr>
          </a:p>
        </p:txBody>
      </p:sp>
      <p:sp>
        <p:nvSpPr>
          <p:cNvPr id="3" name="Content Placeholder 2">
            <a:extLst>
              <a:ext uri="{FF2B5EF4-FFF2-40B4-BE49-F238E27FC236}">
                <a16:creationId xmlns:a16="http://schemas.microsoft.com/office/drawing/2014/main" id="{C982CBC6-B588-EC44-9D0F-C93D3C8A8DE7}"/>
              </a:ext>
            </a:extLst>
          </p:cNvPr>
          <p:cNvSpPr>
            <a:spLocks noGrp="1"/>
          </p:cNvSpPr>
          <p:nvPr>
            <p:ph idx="1"/>
          </p:nvPr>
        </p:nvSpPr>
        <p:spPr>
          <a:xfrm>
            <a:off x="450271" y="3560617"/>
            <a:ext cx="11312237" cy="3172691"/>
          </a:xfrm>
        </p:spPr>
        <p:txBody>
          <a:bodyPr>
            <a:normAutofit fontScale="62500" lnSpcReduction="20000"/>
          </a:bodyPr>
          <a:lstStyle/>
          <a:p>
            <a:pPr marL="0" indent="0">
              <a:buNone/>
            </a:pPr>
            <a:r>
              <a:rPr lang="en-GB" sz="4300" b="1" u="none" strike="noStrike" dirty="0">
                <a:solidFill>
                  <a:srgbClr val="222222"/>
                </a:solidFill>
                <a:effectLst/>
                <a:latin typeface="Ink Free" panose="03080402000500000000" pitchFamily="66" charset="0"/>
              </a:rPr>
              <a:t>Lord, I do not know where I am going or what you would have me do next, but I trust that you have a purpose for everything you do and that you are leading me to where you would like me to be. I ask that you would give me the </a:t>
            </a:r>
            <a:r>
              <a:rPr lang="en-GB" sz="4300" b="1" dirty="0" smtClean="0">
                <a:solidFill>
                  <a:srgbClr val="222222"/>
                </a:solidFill>
                <a:latin typeface="Ink Free" panose="03080402000500000000" pitchFamily="66" charset="0"/>
              </a:rPr>
              <a:t>strength</a:t>
            </a:r>
            <a:r>
              <a:rPr lang="en-GB" sz="4300" b="1" u="none" strike="noStrike" dirty="0" smtClean="0">
                <a:solidFill>
                  <a:srgbClr val="222222"/>
                </a:solidFill>
                <a:effectLst/>
                <a:latin typeface="Ink Free" panose="03080402000500000000" pitchFamily="66" charset="0"/>
              </a:rPr>
              <a:t> </a:t>
            </a:r>
            <a:r>
              <a:rPr lang="en-GB" sz="4300" b="1" u="none" strike="noStrike" dirty="0">
                <a:solidFill>
                  <a:srgbClr val="222222"/>
                </a:solidFill>
                <a:effectLst/>
                <a:latin typeface="Ink Free" panose="03080402000500000000" pitchFamily="66" charset="0"/>
              </a:rPr>
              <a:t>to follow you and the grace to trust you even though I do not know the way or what the future holds. Send your Holy Spirit to guide and accompany me on the journey that you would have me follow so that my life may give greater glory to you always. Amen</a:t>
            </a:r>
            <a:r>
              <a:rPr lang="en-GB" sz="4300" b="1" u="none" strike="noStrike" dirty="0" smtClean="0">
                <a:solidFill>
                  <a:srgbClr val="222222"/>
                </a:solidFill>
                <a:effectLst/>
                <a:latin typeface="Ink Free" panose="03080402000500000000" pitchFamily="66" charset="0"/>
              </a:rPr>
              <a:t>.</a:t>
            </a:r>
            <a:endParaRPr lang="en-GB" b="1" u="none" strike="noStrike" dirty="0">
              <a:solidFill>
                <a:srgbClr val="222222"/>
              </a:solidFill>
              <a:effectLst/>
              <a:latin typeface="Ink Free" panose="03080402000500000000" pitchFamily="66" charset="0"/>
            </a:endParaRPr>
          </a:p>
          <a:p>
            <a:pPr algn="r">
              <a:buFontTx/>
              <a:buChar char="-"/>
            </a:pPr>
            <a:r>
              <a:rPr lang="en-GB" b="1" u="none" strike="noStrike" dirty="0">
                <a:solidFill>
                  <a:srgbClr val="000000"/>
                </a:solidFill>
                <a:effectLst/>
                <a:latin typeface="Ink Free" panose="03080402000500000000" pitchFamily="66" charset="0"/>
              </a:rPr>
              <a:t>Rebecca Ruiz  </a:t>
            </a:r>
          </a:p>
          <a:p>
            <a:pPr marL="0" indent="0">
              <a:buNone/>
            </a:pPr>
            <a:r>
              <a:rPr lang="en-US" sz="2200" b="1" dirty="0">
                <a:latin typeface="Ink Free" panose="03080402000500000000" pitchFamily="66" charset="0"/>
              </a:rPr>
              <a:t>https://www.ignatianspirituality.com/when-the-winds-of-change-blow/</a:t>
            </a:r>
          </a:p>
        </p:txBody>
      </p:sp>
    </p:spTree>
    <p:extLst>
      <p:ext uri="{BB962C8B-B14F-4D97-AF65-F5344CB8AC3E}">
        <p14:creationId xmlns:p14="http://schemas.microsoft.com/office/powerpoint/2010/main" val="3271779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10A3199F-473B-7F48-BCC0-58007C10AB29}"/>
              </a:ext>
            </a:extLst>
          </p:cNvPr>
          <p:cNvPicPr>
            <a:picLocks noChangeAspect="1"/>
          </p:cNvPicPr>
          <p:nvPr/>
        </p:nvPicPr>
        <p:blipFill rotWithShape="1">
          <a:blip r:embed="rId2">
            <a:extLst>
              <a:ext uri="{28A0092B-C50C-407E-A947-70E740481C1C}">
                <a14:useLocalDpi xmlns:a14="http://schemas.microsoft.com/office/drawing/2010/main" val="0"/>
              </a:ext>
            </a:extLst>
          </a:blip>
          <a:srcRect r="596"/>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5716AF-2923-464F-9AFF-5CE462FB5FFD}"/>
              </a:ext>
            </a:extLst>
          </p:cNvPr>
          <p:cNvSpPr>
            <a:spLocks noGrp="1"/>
          </p:cNvSpPr>
          <p:nvPr>
            <p:ph type="title"/>
          </p:nvPr>
        </p:nvSpPr>
        <p:spPr>
          <a:xfrm>
            <a:off x="216101" y="-7151"/>
            <a:ext cx="5166996" cy="1899912"/>
          </a:xfrm>
        </p:spPr>
        <p:txBody>
          <a:bodyPr>
            <a:normAutofit/>
          </a:bodyPr>
          <a:lstStyle/>
          <a:p>
            <a:r>
              <a:rPr lang="en-GB" sz="3000" b="1" i="1" dirty="0">
                <a:latin typeface="Ink Free" panose="03080402000500000000" pitchFamily="66" charset="0"/>
              </a:rPr>
              <a:t>Can I choose to work with others to bring about positive change where I live?</a:t>
            </a:r>
            <a:endParaRPr lang="en-US" sz="3000" b="1" i="1" dirty="0">
              <a:latin typeface="Ink Free" panose="03080402000500000000" pitchFamily="66" charset="0"/>
            </a:endParaRPr>
          </a:p>
        </p:txBody>
      </p:sp>
      <p:sp>
        <p:nvSpPr>
          <p:cNvPr id="6" name="Content Placeholder 5">
            <a:extLst>
              <a:ext uri="{FF2B5EF4-FFF2-40B4-BE49-F238E27FC236}">
                <a16:creationId xmlns:a16="http://schemas.microsoft.com/office/drawing/2014/main" id="{2A08B5AE-FA50-4144-99CB-759F39B53C6C}"/>
              </a:ext>
            </a:extLst>
          </p:cNvPr>
          <p:cNvSpPr>
            <a:spLocks noGrp="1"/>
          </p:cNvSpPr>
          <p:nvPr>
            <p:ph idx="1"/>
          </p:nvPr>
        </p:nvSpPr>
        <p:spPr>
          <a:xfrm>
            <a:off x="216101" y="1731818"/>
            <a:ext cx="5408844" cy="4755148"/>
          </a:xfrm>
        </p:spPr>
        <p:txBody>
          <a:bodyPr>
            <a:noAutofit/>
          </a:bodyPr>
          <a:lstStyle/>
          <a:p>
            <a:pPr marL="0" indent="0">
              <a:lnSpc>
                <a:spcPct val="100000"/>
              </a:lnSpc>
              <a:spcBef>
                <a:spcPts val="600"/>
              </a:spcBef>
              <a:spcAft>
                <a:spcPts val="600"/>
              </a:spcAft>
              <a:buNone/>
            </a:pPr>
            <a:r>
              <a:rPr lang="en-GB" sz="2000" b="1" i="0" u="none" strike="noStrike" dirty="0">
                <a:effectLst/>
                <a:latin typeface="Ink Free" panose="03080402000500000000" pitchFamily="66" charset="0"/>
              </a:rPr>
              <a:t>Fighting for justice will never be an easy battle. We have learned that from Christ, to the disciples, to Abraham Lincoln, to Martin Luther King, to many Catholic saints. Yet people like you and I keep trying to fight for it</a:t>
            </a:r>
            <a:r>
              <a:rPr lang="en-GB" sz="2000" b="1" i="0" u="none" strike="noStrike" dirty="0" smtClean="0">
                <a:effectLst/>
                <a:latin typeface="Ink Free" panose="03080402000500000000" pitchFamily="66" charset="0"/>
              </a:rPr>
              <a:t>.</a:t>
            </a:r>
          </a:p>
          <a:p>
            <a:pPr marL="0" indent="0" algn="ctr">
              <a:lnSpc>
                <a:spcPct val="100000"/>
              </a:lnSpc>
              <a:spcBef>
                <a:spcPts val="0"/>
              </a:spcBef>
              <a:spcAft>
                <a:spcPts val="600"/>
              </a:spcAft>
              <a:buNone/>
            </a:pPr>
            <a:r>
              <a:rPr lang="en-GB" sz="2300" b="1" i="0" u="none" strike="noStrike" dirty="0" smtClean="0">
                <a:effectLst/>
                <a:latin typeface="Ink Free" panose="03080402000500000000" pitchFamily="66" charset="0"/>
              </a:rPr>
              <a:t>…</a:t>
            </a:r>
            <a:r>
              <a:rPr lang="en-GB" sz="2300" b="1" i="0" u="none" strike="noStrike" dirty="0">
                <a:effectLst/>
                <a:latin typeface="Ink Free" panose="03080402000500000000" pitchFamily="66" charset="0"/>
              </a:rPr>
              <a:t>why?</a:t>
            </a:r>
          </a:p>
          <a:p>
            <a:pPr marL="0" indent="0">
              <a:lnSpc>
                <a:spcPct val="100000"/>
              </a:lnSpc>
              <a:spcBef>
                <a:spcPts val="0"/>
              </a:spcBef>
              <a:buNone/>
            </a:pPr>
            <a:r>
              <a:rPr lang="en-GB" sz="2000" b="1" i="0" u="none" strike="noStrike" dirty="0">
                <a:effectLst/>
                <a:latin typeface="Ink Free" panose="03080402000500000000" pitchFamily="66" charset="0"/>
              </a:rPr>
              <a:t>Because like all those who fought with everything they had before us, you and I are called to more than what this world may want us to settle for. So </a:t>
            </a:r>
            <a:r>
              <a:rPr lang="en-GB" sz="2000" b="1" i="0" u="sng" strike="noStrike" dirty="0">
                <a:effectLst/>
                <a:latin typeface="Ink Free" panose="03080402000500000000" pitchFamily="66" charset="0"/>
              </a:rPr>
              <a:t>don’t give up fighting for justice</a:t>
            </a:r>
            <a:r>
              <a:rPr lang="en-GB" sz="2000" b="1" i="0" u="none" strike="noStrike" dirty="0">
                <a:effectLst/>
                <a:latin typeface="Ink Free" panose="03080402000500000000" pitchFamily="66" charset="0"/>
              </a:rPr>
              <a:t>. We are the Body of Christ after all; when one of us hurts, the whole body does too</a:t>
            </a:r>
            <a:r>
              <a:rPr lang="en-GB" sz="2000" b="1" i="0" u="none" strike="noStrike" dirty="0" smtClean="0">
                <a:effectLst/>
                <a:latin typeface="Ink Free" panose="03080402000500000000" pitchFamily="66" charset="0"/>
              </a:rPr>
              <a:t>…</a:t>
            </a:r>
          </a:p>
          <a:p>
            <a:pPr marL="0" indent="0" algn="r">
              <a:lnSpc>
                <a:spcPct val="100000"/>
              </a:lnSpc>
              <a:spcBef>
                <a:spcPts val="0"/>
              </a:spcBef>
              <a:buNone/>
            </a:pPr>
            <a:r>
              <a:rPr lang="en-GB" sz="2000" b="1" dirty="0" smtClean="0">
                <a:latin typeface="Ink Free" panose="03080402000500000000" pitchFamily="66" charset="0"/>
              </a:rPr>
              <a:t>- </a:t>
            </a:r>
            <a:r>
              <a:rPr lang="en-GB" sz="2000" b="1" dirty="0">
                <a:latin typeface="Ink Free" panose="03080402000500000000" pitchFamily="66" charset="0"/>
              </a:rPr>
              <a:t>Juan </a:t>
            </a:r>
            <a:r>
              <a:rPr lang="en-GB" sz="2000" b="1" dirty="0" err="1">
                <a:latin typeface="Ink Free" panose="03080402000500000000" pitchFamily="66" charset="0"/>
              </a:rPr>
              <a:t>Aznaran</a:t>
            </a:r>
            <a:r>
              <a:rPr lang="en-GB" sz="2000" b="1" dirty="0">
                <a:latin typeface="Ink Free" panose="03080402000500000000" pitchFamily="66" charset="0"/>
              </a:rPr>
              <a:t>, Life Teen</a:t>
            </a:r>
            <a:endParaRPr lang="en-GB" sz="2000" b="1" i="0" u="none" strike="noStrike" dirty="0">
              <a:effectLst/>
              <a:latin typeface="Ink Free" panose="03080402000500000000" pitchFamily="66" charset="0"/>
            </a:endParaRPr>
          </a:p>
          <a:p>
            <a:pPr marL="0" indent="0">
              <a:buNone/>
            </a:pPr>
            <a:endParaRPr lang="en-US" sz="2000" b="1" dirty="0">
              <a:latin typeface="Ink Free" panose="03080402000500000000" pitchFamily="66" charset="0"/>
            </a:endParaRPr>
          </a:p>
        </p:txBody>
      </p:sp>
      <p:sp>
        <p:nvSpPr>
          <p:cNvPr id="5" name="TextBox 4">
            <a:extLst>
              <a:ext uri="{FF2B5EF4-FFF2-40B4-BE49-F238E27FC236}">
                <a16:creationId xmlns:a16="http://schemas.microsoft.com/office/drawing/2014/main" id="{3F0A1767-21D3-4A41-B060-935CA8877270}"/>
              </a:ext>
            </a:extLst>
          </p:cNvPr>
          <p:cNvSpPr txBox="1"/>
          <p:nvPr/>
        </p:nvSpPr>
        <p:spPr>
          <a:xfrm>
            <a:off x="9211898" y="177251"/>
            <a:ext cx="2980102" cy="461665"/>
          </a:xfrm>
          <a:prstGeom prst="rect">
            <a:avLst/>
          </a:prstGeom>
          <a:noFill/>
        </p:spPr>
        <p:txBody>
          <a:bodyPr wrap="square" rtlCol="0">
            <a:spAutoFit/>
          </a:bodyPr>
          <a:lstStyle/>
          <a:p>
            <a:pPr algn="l"/>
            <a:r>
              <a:rPr lang="en-GB" sz="2400" b="1" dirty="0" smtClean="0">
                <a:solidFill>
                  <a:schemeClr val="bg1"/>
                </a:solidFill>
                <a:latin typeface="Ink Free" panose="03080402000500000000" pitchFamily="66" charset="0"/>
              </a:rPr>
              <a:t>Wednes</a:t>
            </a:r>
            <a:r>
              <a:rPr lang="en-GB" sz="2400" b="1" dirty="0" smtClean="0">
                <a:solidFill>
                  <a:schemeClr val="bg1"/>
                </a:solidFill>
                <a:latin typeface="Ink Free" panose="03080402000500000000" pitchFamily="66" charset="0"/>
              </a:rPr>
              <a:t>day 9</a:t>
            </a:r>
            <a:r>
              <a:rPr lang="en-GB" sz="2400" b="1" baseline="30000" dirty="0" smtClean="0">
                <a:solidFill>
                  <a:schemeClr val="bg1"/>
                </a:solidFill>
                <a:latin typeface="Ink Free" panose="03080402000500000000" pitchFamily="66" charset="0"/>
              </a:rPr>
              <a:t>th</a:t>
            </a:r>
            <a:r>
              <a:rPr lang="en-GB" sz="2400" b="1" dirty="0" smtClean="0">
                <a:solidFill>
                  <a:schemeClr val="bg1"/>
                </a:solidFill>
                <a:latin typeface="Ink Free" panose="03080402000500000000" pitchFamily="66" charset="0"/>
              </a:rPr>
              <a:t> June</a:t>
            </a:r>
            <a:r>
              <a:rPr lang="en-GB" sz="2400" b="1" dirty="0" smtClean="0">
                <a:latin typeface="Ink Free" panose="03080402000500000000" pitchFamily="66" charset="0"/>
              </a:rPr>
              <a:t> </a:t>
            </a:r>
            <a:endParaRPr lang="en-US" sz="2400" b="1" dirty="0">
              <a:latin typeface="Ink Free" panose="03080402000500000000" pitchFamily="66" charset="0"/>
            </a:endParaRPr>
          </a:p>
        </p:txBody>
      </p:sp>
      <p:sp>
        <p:nvSpPr>
          <p:cNvPr id="9" name="TextBox 8"/>
          <p:cNvSpPr txBox="1"/>
          <p:nvPr/>
        </p:nvSpPr>
        <p:spPr>
          <a:xfrm>
            <a:off x="0" y="6048391"/>
            <a:ext cx="5777345" cy="677108"/>
          </a:xfrm>
          <a:prstGeom prst="rect">
            <a:avLst/>
          </a:prstGeom>
          <a:noFill/>
        </p:spPr>
        <p:txBody>
          <a:bodyPr wrap="square" rtlCol="0">
            <a:spAutoFit/>
          </a:bodyPr>
          <a:lstStyle/>
          <a:p>
            <a:r>
              <a:rPr lang="en-GB" sz="2000" dirty="0" smtClean="0">
                <a:latin typeface="Ink Free" panose="03080402000500000000" pitchFamily="66" charset="0"/>
              </a:rPr>
              <a:t>Song: Christ has no body now but yours (2:30 </a:t>
            </a:r>
            <a:r>
              <a:rPr lang="en-GB" sz="2000" dirty="0" err="1" smtClean="0">
                <a:latin typeface="Ink Free" panose="03080402000500000000" pitchFamily="66" charset="0"/>
              </a:rPr>
              <a:t>mins</a:t>
            </a:r>
            <a:r>
              <a:rPr lang="en-GB" sz="2000" dirty="0" smtClean="0">
                <a:latin typeface="Ink Free" panose="03080402000500000000" pitchFamily="66" charset="0"/>
              </a:rPr>
              <a:t>) </a:t>
            </a:r>
          </a:p>
          <a:p>
            <a:r>
              <a:rPr lang="en-US" dirty="0" smtClean="0">
                <a:latin typeface="Ink Free" panose="03080402000500000000" pitchFamily="66" charset="0"/>
                <a:hlinkClick r:id="rId3"/>
              </a:rPr>
              <a:t>https</a:t>
            </a:r>
            <a:r>
              <a:rPr lang="en-US" dirty="0">
                <a:latin typeface="Ink Free" panose="03080402000500000000" pitchFamily="66" charset="0"/>
                <a:hlinkClick r:id="rId3"/>
              </a:rPr>
              <a:t>://</a:t>
            </a:r>
            <a:r>
              <a:rPr lang="en-US" dirty="0" smtClean="0">
                <a:latin typeface="Ink Free" panose="03080402000500000000" pitchFamily="66" charset="0"/>
                <a:hlinkClick r:id="rId3"/>
              </a:rPr>
              <a:t>www.youtube.com/watch?v=2SQtXzjC2pg</a:t>
            </a:r>
            <a:endParaRPr lang="en-US" dirty="0" smtClean="0">
              <a:latin typeface="Ink Free" panose="03080402000500000000" pitchFamily="66" charset="0"/>
            </a:endParaRPr>
          </a:p>
        </p:txBody>
      </p:sp>
    </p:spTree>
    <p:extLst>
      <p:ext uri="{BB962C8B-B14F-4D97-AF65-F5344CB8AC3E}">
        <p14:creationId xmlns:p14="http://schemas.microsoft.com/office/powerpoint/2010/main" val="2451708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126FD56B-C06D-B845-8292-77100DBAE7A7}"/>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ED7FDF-96B3-5641-BBEB-973057A4D6AC}"/>
              </a:ext>
            </a:extLst>
          </p:cNvPr>
          <p:cNvSpPr>
            <a:spLocks noGrp="1"/>
          </p:cNvSpPr>
          <p:nvPr>
            <p:ph type="title"/>
          </p:nvPr>
        </p:nvSpPr>
        <p:spPr>
          <a:xfrm>
            <a:off x="8021508" y="81066"/>
            <a:ext cx="3822189" cy="1899912"/>
          </a:xfrm>
        </p:spPr>
        <p:txBody>
          <a:bodyPr>
            <a:normAutofit/>
          </a:bodyPr>
          <a:lstStyle/>
          <a:p>
            <a:r>
              <a:rPr lang="en-GB" sz="3100" b="1">
                <a:latin typeface="Ink Free" panose="03080402000500000000" pitchFamily="66" charset="0"/>
              </a:rPr>
              <a:t>Can I change my thoughts about God and God’s Creation?</a:t>
            </a:r>
            <a:endParaRPr lang="en-US" sz="3100" b="1">
              <a:latin typeface="Ink Free" panose="03080402000500000000" pitchFamily="66" charset="0"/>
            </a:endParaRPr>
          </a:p>
        </p:txBody>
      </p:sp>
      <p:sp>
        <p:nvSpPr>
          <p:cNvPr id="3" name="Content Placeholder 2">
            <a:extLst>
              <a:ext uri="{FF2B5EF4-FFF2-40B4-BE49-F238E27FC236}">
                <a16:creationId xmlns:a16="http://schemas.microsoft.com/office/drawing/2014/main" id="{3624F182-A544-284E-908A-5B22F3C31E67}"/>
              </a:ext>
            </a:extLst>
          </p:cNvPr>
          <p:cNvSpPr>
            <a:spLocks noGrp="1"/>
          </p:cNvSpPr>
          <p:nvPr>
            <p:ph idx="1"/>
          </p:nvPr>
        </p:nvSpPr>
        <p:spPr>
          <a:xfrm>
            <a:off x="7531610" y="2062043"/>
            <a:ext cx="4544625" cy="4430832"/>
          </a:xfrm>
        </p:spPr>
        <p:txBody>
          <a:bodyPr>
            <a:noAutofit/>
          </a:bodyPr>
          <a:lstStyle/>
          <a:p>
            <a:pPr marL="0" indent="0">
              <a:buNone/>
            </a:pPr>
            <a:r>
              <a:rPr lang="en-GB" sz="2200" b="1" dirty="0">
                <a:effectLst/>
                <a:latin typeface="Ink Free" panose="03080402000500000000" pitchFamily="66" charset="0"/>
              </a:rPr>
              <a:t>God invites us to join in the great adventure begun with creation, to </a:t>
            </a:r>
            <a:r>
              <a:rPr lang="en-GB" sz="2200" b="1" u="sng" dirty="0">
                <a:effectLst/>
                <a:latin typeface="Ink Free" panose="03080402000500000000" pitchFamily="66" charset="0"/>
              </a:rPr>
              <a:t>cooperate with God</a:t>
            </a:r>
            <a:r>
              <a:rPr lang="en-GB" sz="2200" b="1" dirty="0">
                <a:effectLst/>
                <a:latin typeface="Ink Free" panose="03080402000500000000" pitchFamily="66" charset="0"/>
              </a:rPr>
              <a:t> in bringing about the kingdom of God in which human beings live in harmony with God, with one another, and with the whole created world. The kingdom of God is not about some heavenly realm outside this world; it’s about this world in which we live. How we live, here and now, has enormous consequences for all of creation and for God. </a:t>
            </a:r>
          </a:p>
          <a:p>
            <a:pPr marL="0" indent="0" algn="r">
              <a:buNone/>
            </a:pPr>
            <a:r>
              <a:rPr lang="en-GB" sz="2200" b="1" i="0" u="none" strike="noStrike" dirty="0">
                <a:effectLst/>
                <a:latin typeface="Ink Free" panose="03080402000500000000" pitchFamily="66" charset="0"/>
              </a:rPr>
              <a:t>- Fr. </a:t>
            </a:r>
            <a:r>
              <a:rPr lang="en-GB" sz="2200" b="1" dirty="0">
                <a:latin typeface="Ink Free" panose="03080402000500000000" pitchFamily="66" charset="0"/>
              </a:rPr>
              <a:t>William B</a:t>
            </a:r>
            <a:r>
              <a:rPr lang="en-GB" sz="2200" b="1" i="0" u="none" strike="noStrike" dirty="0">
                <a:effectLst/>
                <a:latin typeface="Ink Free" panose="03080402000500000000" pitchFamily="66" charset="0"/>
              </a:rPr>
              <a:t>arry, SJ</a:t>
            </a:r>
            <a:endParaRPr lang="en-GB" sz="2200" b="1" dirty="0">
              <a:effectLst/>
              <a:latin typeface="Ink Free" panose="03080402000500000000" pitchFamily="66" charset="0"/>
            </a:endParaRPr>
          </a:p>
          <a:p>
            <a:pPr marL="0" indent="0">
              <a:buNone/>
            </a:pPr>
            <a:endParaRPr lang="en-US" sz="2200" b="1" dirty="0">
              <a:latin typeface="Ink Free" panose="03080402000500000000" pitchFamily="66" charset="0"/>
            </a:endParaRPr>
          </a:p>
        </p:txBody>
      </p:sp>
      <p:sp>
        <p:nvSpPr>
          <p:cNvPr id="6" name="TextBox 5">
            <a:extLst>
              <a:ext uri="{FF2B5EF4-FFF2-40B4-BE49-F238E27FC236}">
                <a16:creationId xmlns:a16="http://schemas.microsoft.com/office/drawing/2014/main" id="{711DB095-2CC0-F443-99A0-FBFC97102508}"/>
              </a:ext>
            </a:extLst>
          </p:cNvPr>
          <p:cNvSpPr txBox="1"/>
          <p:nvPr/>
        </p:nvSpPr>
        <p:spPr>
          <a:xfrm>
            <a:off x="348303" y="180459"/>
            <a:ext cx="2782824" cy="461665"/>
          </a:xfrm>
          <a:prstGeom prst="rect">
            <a:avLst/>
          </a:prstGeom>
          <a:noFill/>
        </p:spPr>
        <p:txBody>
          <a:bodyPr wrap="square" rtlCol="0">
            <a:spAutoFit/>
          </a:bodyPr>
          <a:lstStyle/>
          <a:p>
            <a:pPr algn="l">
              <a:spcAft>
                <a:spcPts val="600"/>
              </a:spcAft>
            </a:pPr>
            <a:r>
              <a:rPr lang="en-GB" sz="2400" b="1" dirty="0" smtClean="0">
                <a:solidFill>
                  <a:schemeClr val="bg1"/>
                </a:solidFill>
                <a:latin typeface="Ink Free" panose="03080402000500000000" pitchFamily="66" charset="0"/>
              </a:rPr>
              <a:t>Wednesday 9</a:t>
            </a:r>
            <a:r>
              <a:rPr lang="en-GB" sz="2400" b="1" baseline="30000" dirty="0" smtClean="0">
                <a:solidFill>
                  <a:schemeClr val="bg1"/>
                </a:solidFill>
                <a:latin typeface="Ink Free" panose="03080402000500000000" pitchFamily="66" charset="0"/>
              </a:rPr>
              <a:t>th</a:t>
            </a:r>
            <a:r>
              <a:rPr lang="en-GB" sz="2400" b="1" dirty="0" smtClean="0">
                <a:solidFill>
                  <a:schemeClr val="bg1"/>
                </a:solidFill>
                <a:latin typeface="Ink Free" panose="03080402000500000000" pitchFamily="66" charset="0"/>
              </a:rPr>
              <a:t> June </a:t>
            </a:r>
            <a:endParaRPr lang="en-US" sz="2400" b="1" dirty="0">
              <a:solidFill>
                <a:schemeClr val="bg1"/>
              </a:solidFill>
              <a:latin typeface="Ink Free" panose="03080402000500000000" pitchFamily="66" charset="0"/>
            </a:endParaRPr>
          </a:p>
        </p:txBody>
      </p:sp>
    </p:spTree>
    <p:extLst>
      <p:ext uri="{BB962C8B-B14F-4D97-AF65-F5344CB8AC3E}">
        <p14:creationId xmlns:p14="http://schemas.microsoft.com/office/powerpoint/2010/main" val="910360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5539"/>
            <a:ext cx="12193057" cy="6889077"/>
          </a:xfrm>
          <a:prstGeom prst="rect">
            <a:avLst/>
          </a:prstGeom>
        </p:spPr>
      </p:pic>
      <p:sp>
        <p:nvSpPr>
          <p:cNvPr id="2" name="Title 1">
            <a:extLst>
              <a:ext uri="{FF2B5EF4-FFF2-40B4-BE49-F238E27FC236}">
                <a16:creationId xmlns:a16="http://schemas.microsoft.com/office/drawing/2014/main" id="{91FF0666-D36E-4D44-9EA3-2B3CE9A03AB9}"/>
              </a:ext>
            </a:extLst>
          </p:cNvPr>
          <p:cNvSpPr>
            <a:spLocks noGrp="1"/>
          </p:cNvSpPr>
          <p:nvPr>
            <p:ph type="title"/>
          </p:nvPr>
        </p:nvSpPr>
        <p:spPr/>
        <p:txBody>
          <a:bodyPr/>
          <a:lstStyle/>
          <a:p>
            <a:r>
              <a:rPr lang="en-GB" b="1" i="1" dirty="0">
                <a:latin typeface="Ink Free" panose="03080402000500000000" pitchFamily="66" charset="0"/>
              </a:rPr>
              <a:t>Let us pray…</a:t>
            </a:r>
            <a:endParaRPr lang="en-US" dirty="0">
              <a:latin typeface="Ink Free" panose="03080402000500000000" pitchFamily="66" charset="0"/>
            </a:endParaRPr>
          </a:p>
        </p:txBody>
      </p:sp>
      <p:sp>
        <p:nvSpPr>
          <p:cNvPr id="3" name="Content Placeholder 2">
            <a:extLst>
              <a:ext uri="{FF2B5EF4-FFF2-40B4-BE49-F238E27FC236}">
                <a16:creationId xmlns:a16="http://schemas.microsoft.com/office/drawing/2014/main" id="{C982CBC6-B588-EC44-9D0F-C93D3C8A8DE7}"/>
              </a:ext>
            </a:extLst>
          </p:cNvPr>
          <p:cNvSpPr>
            <a:spLocks noGrp="1"/>
          </p:cNvSpPr>
          <p:nvPr>
            <p:ph idx="1"/>
          </p:nvPr>
        </p:nvSpPr>
        <p:spPr>
          <a:xfrm>
            <a:off x="450271" y="3560617"/>
            <a:ext cx="11312237" cy="3172691"/>
          </a:xfrm>
        </p:spPr>
        <p:txBody>
          <a:bodyPr>
            <a:normAutofit fontScale="62500" lnSpcReduction="20000"/>
          </a:bodyPr>
          <a:lstStyle/>
          <a:p>
            <a:pPr marL="0" indent="0">
              <a:buNone/>
            </a:pPr>
            <a:r>
              <a:rPr lang="en-GB" sz="4300" b="1" u="none" strike="noStrike" dirty="0">
                <a:solidFill>
                  <a:srgbClr val="222222"/>
                </a:solidFill>
                <a:effectLst/>
                <a:latin typeface="Ink Free" panose="03080402000500000000" pitchFamily="66" charset="0"/>
              </a:rPr>
              <a:t>Lord, I do not know where I am going or what you would have me do next, but I trust that you have a purpose for everything you do and that you are leading me to where you would like me to be. I ask that you would give me the </a:t>
            </a:r>
            <a:r>
              <a:rPr lang="en-GB" sz="4300" b="1" dirty="0" smtClean="0">
                <a:solidFill>
                  <a:srgbClr val="222222"/>
                </a:solidFill>
                <a:latin typeface="Ink Free" panose="03080402000500000000" pitchFamily="66" charset="0"/>
              </a:rPr>
              <a:t>strength</a:t>
            </a:r>
            <a:r>
              <a:rPr lang="en-GB" sz="4300" b="1" u="none" strike="noStrike" dirty="0" smtClean="0">
                <a:solidFill>
                  <a:srgbClr val="222222"/>
                </a:solidFill>
                <a:effectLst/>
                <a:latin typeface="Ink Free" panose="03080402000500000000" pitchFamily="66" charset="0"/>
              </a:rPr>
              <a:t> </a:t>
            </a:r>
            <a:r>
              <a:rPr lang="en-GB" sz="4300" b="1" u="none" strike="noStrike" dirty="0">
                <a:solidFill>
                  <a:srgbClr val="222222"/>
                </a:solidFill>
                <a:effectLst/>
                <a:latin typeface="Ink Free" panose="03080402000500000000" pitchFamily="66" charset="0"/>
              </a:rPr>
              <a:t>to follow you and the grace to trust you even though I do not know the way or what the future holds. Send your Holy Spirit to guide and accompany me on the journey that you would have me follow so that my life may give greater glory to you always. Amen</a:t>
            </a:r>
            <a:r>
              <a:rPr lang="en-GB" sz="4300" b="1" u="none" strike="noStrike" dirty="0" smtClean="0">
                <a:solidFill>
                  <a:srgbClr val="222222"/>
                </a:solidFill>
                <a:effectLst/>
                <a:latin typeface="Ink Free" panose="03080402000500000000" pitchFamily="66" charset="0"/>
              </a:rPr>
              <a:t>.</a:t>
            </a:r>
            <a:endParaRPr lang="en-GB" b="1" u="none" strike="noStrike" dirty="0">
              <a:solidFill>
                <a:srgbClr val="222222"/>
              </a:solidFill>
              <a:effectLst/>
              <a:latin typeface="Ink Free" panose="03080402000500000000" pitchFamily="66" charset="0"/>
            </a:endParaRPr>
          </a:p>
          <a:p>
            <a:pPr algn="r">
              <a:buFontTx/>
              <a:buChar char="-"/>
            </a:pPr>
            <a:r>
              <a:rPr lang="en-GB" b="1" u="none" strike="noStrike" dirty="0">
                <a:solidFill>
                  <a:srgbClr val="000000"/>
                </a:solidFill>
                <a:effectLst/>
                <a:latin typeface="Ink Free" panose="03080402000500000000" pitchFamily="66" charset="0"/>
              </a:rPr>
              <a:t>Rebecca Ruiz  </a:t>
            </a:r>
          </a:p>
          <a:p>
            <a:pPr marL="0" indent="0">
              <a:buNone/>
            </a:pPr>
            <a:r>
              <a:rPr lang="en-US" sz="2200" b="1" dirty="0">
                <a:latin typeface="Ink Free" panose="03080402000500000000" pitchFamily="66" charset="0"/>
              </a:rPr>
              <a:t>https://www.ignatianspirituality.com/when-the-winds-of-change-blow/</a:t>
            </a:r>
          </a:p>
        </p:txBody>
      </p:sp>
    </p:spTree>
    <p:extLst>
      <p:ext uri="{BB962C8B-B14F-4D97-AF65-F5344CB8AC3E}">
        <p14:creationId xmlns:p14="http://schemas.microsoft.com/office/powerpoint/2010/main" val="2123241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9FF4D4B5-F111-EC42-A3AE-0AAB0CF0A57A}"/>
              </a:ext>
            </a:extLst>
          </p:cNvPr>
          <p:cNvPicPr>
            <a:picLocks noChangeAspect="1"/>
          </p:cNvPicPr>
          <p:nvPr/>
        </p:nvPicPr>
        <p:blipFill rotWithShape="1">
          <a:blip r:embed="rId2">
            <a:extLst>
              <a:ext uri="{28A0092B-C50C-407E-A947-70E740481C1C}">
                <a14:useLocalDpi xmlns:a14="http://schemas.microsoft.com/office/drawing/2010/main" val="0"/>
              </a:ext>
            </a:extLst>
          </a:blip>
          <a:srcRect t="32556" b="14252"/>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6FEAFF-9730-0C48-8997-367C9A74B1E9}"/>
              </a:ext>
            </a:extLst>
          </p:cNvPr>
          <p:cNvSpPr>
            <a:spLocks noGrp="1"/>
          </p:cNvSpPr>
          <p:nvPr>
            <p:ph type="title"/>
          </p:nvPr>
        </p:nvSpPr>
        <p:spPr>
          <a:xfrm>
            <a:off x="380174" y="0"/>
            <a:ext cx="6893462" cy="1052945"/>
          </a:xfrm>
        </p:spPr>
        <p:txBody>
          <a:bodyPr>
            <a:normAutofit/>
          </a:bodyPr>
          <a:lstStyle/>
          <a:p>
            <a:r>
              <a:rPr lang="en-GB" sz="4000" b="1" i="1" dirty="0">
                <a:latin typeface="Ink Free" panose="03080402000500000000" pitchFamily="66" charset="0"/>
              </a:rPr>
              <a:t>What difference can I make?</a:t>
            </a:r>
            <a:endParaRPr lang="en-US" sz="4000" b="1" i="1" dirty="0">
              <a:latin typeface="Ink Free" panose="03080402000500000000" pitchFamily="66" charset="0"/>
            </a:endParaRPr>
          </a:p>
        </p:txBody>
      </p:sp>
      <p:sp>
        <p:nvSpPr>
          <p:cNvPr id="3" name="Content Placeholder 2">
            <a:extLst>
              <a:ext uri="{FF2B5EF4-FFF2-40B4-BE49-F238E27FC236}">
                <a16:creationId xmlns:a16="http://schemas.microsoft.com/office/drawing/2014/main" id="{7469A606-4ED4-9D4E-9868-E503685DDF1D}"/>
              </a:ext>
            </a:extLst>
          </p:cNvPr>
          <p:cNvSpPr>
            <a:spLocks noGrp="1"/>
          </p:cNvSpPr>
          <p:nvPr>
            <p:ph idx="1"/>
          </p:nvPr>
        </p:nvSpPr>
        <p:spPr>
          <a:xfrm>
            <a:off x="188614" y="1487178"/>
            <a:ext cx="4757460" cy="5370822"/>
          </a:xfrm>
        </p:spPr>
        <p:txBody>
          <a:bodyPr>
            <a:noAutofit/>
          </a:bodyPr>
          <a:lstStyle/>
          <a:p>
            <a:pPr marL="0" indent="0">
              <a:buNone/>
            </a:pPr>
            <a:r>
              <a:rPr lang="en-GB" sz="2100" b="1" i="0" u="none" strike="noStrike" dirty="0">
                <a:effectLst/>
                <a:latin typeface="Ink Free" panose="03080402000500000000" pitchFamily="66" charset="0"/>
              </a:rPr>
              <a:t>Often times as a teen (and as an adult too), I felt like what I was doing was never making an impact on the larger world. While I volunteered when I could, it can feel like everything we do is minuscule compared to all the issues the world has. As frustrating as this might be, </a:t>
            </a:r>
            <a:r>
              <a:rPr lang="en-GB" sz="2100" b="1" i="0" u="sng" strike="noStrike" dirty="0">
                <a:effectLst/>
                <a:latin typeface="Ink Free" panose="03080402000500000000" pitchFamily="66" charset="0"/>
              </a:rPr>
              <a:t>we must not lose hope in our ability to make a difference </a:t>
            </a:r>
            <a:r>
              <a:rPr lang="en-GB" sz="2100" b="1" i="0" u="none" strike="noStrike" dirty="0">
                <a:effectLst/>
                <a:latin typeface="Ink Free" panose="03080402000500000000" pitchFamily="66" charset="0"/>
              </a:rPr>
              <a:t>or the effects that these types of movements can have. </a:t>
            </a:r>
          </a:p>
          <a:p>
            <a:pPr marL="0" indent="0">
              <a:buNone/>
            </a:pPr>
            <a:r>
              <a:rPr lang="en-GB" sz="2100" b="1" i="0" u="none" strike="noStrike" dirty="0">
                <a:effectLst/>
                <a:latin typeface="Ink Free" panose="03080402000500000000" pitchFamily="66" charset="0"/>
              </a:rPr>
              <a:t>Mother Teresa said, “We ourselves feel that what we are doing is just a drop in the ocean. But the ocean would be less because of that missing drop.” </a:t>
            </a:r>
          </a:p>
          <a:p>
            <a:pPr algn="r">
              <a:buFontTx/>
              <a:buChar char="-"/>
            </a:pPr>
            <a:r>
              <a:rPr lang="en-GB" sz="2000" b="1" dirty="0" smtClean="0">
                <a:latin typeface="Ink Free" panose="03080402000500000000" pitchFamily="66" charset="0"/>
              </a:rPr>
              <a:t>Dillon </a:t>
            </a:r>
            <a:r>
              <a:rPr lang="en-GB" sz="2000" b="1" dirty="0">
                <a:latin typeface="Ink Free" panose="03080402000500000000" pitchFamily="66" charset="0"/>
              </a:rPr>
              <a:t>Duke, Life </a:t>
            </a:r>
            <a:r>
              <a:rPr lang="en-GB" sz="2000" b="1" dirty="0" smtClean="0">
                <a:latin typeface="Ink Free" panose="03080402000500000000" pitchFamily="66" charset="0"/>
              </a:rPr>
              <a:t>Teen</a:t>
            </a:r>
          </a:p>
          <a:p>
            <a:pPr algn="r">
              <a:buFontTx/>
              <a:buChar char="-"/>
            </a:pPr>
            <a:endParaRPr lang="en-GB" sz="2000" b="1" i="0" u="none" strike="noStrike" dirty="0">
              <a:effectLst/>
              <a:latin typeface="Ink Free" panose="03080402000500000000" pitchFamily="66" charset="0"/>
            </a:endParaRPr>
          </a:p>
          <a:p>
            <a:pPr marL="0" indent="0">
              <a:buNone/>
            </a:pPr>
            <a:endParaRPr lang="en-US" sz="2000" b="1" dirty="0">
              <a:latin typeface="Ink Free" panose="03080402000500000000" pitchFamily="66" charset="0"/>
            </a:endParaRPr>
          </a:p>
        </p:txBody>
      </p:sp>
      <p:sp>
        <p:nvSpPr>
          <p:cNvPr id="4" name="TextBox 3">
            <a:extLst>
              <a:ext uri="{FF2B5EF4-FFF2-40B4-BE49-F238E27FC236}">
                <a16:creationId xmlns:a16="http://schemas.microsoft.com/office/drawing/2014/main" id="{BD87F1A2-E449-4C41-BEC5-7D4CDCE08171}"/>
              </a:ext>
            </a:extLst>
          </p:cNvPr>
          <p:cNvSpPr txBox="1"/>
          <p:nvPr/>
        </p:nvSpPr>
        <p:spPr>
          <a:xfrm>
            <a:off x="9074727" y="183478"/>
            <a:ext cx="2900516" cy="461665"/>
          </a:xfrm>
          <a:prstGeom prst="rect">
            <a:avLst/>
          </a:prstGeom>
          <a:noFill/>
        </p:spPr>
        <p:txBody>
          <a:bodyPr wrap="square" rtlCol="0">
            <a:spAutoFit/>
          </a:bodyPr>
          <a:lstStyle/>
          <a:p>
            <a:pPr algn="l">
              <a:spcAft>
                <a:spcPts val="600"/>
              </a:spcAft>
            </a:pPr>
            <a:r>
              <a:rPr lang="en-GB" sz="2400" b="1" dirty="0" smtClean="0">
                <a:solidFill>
                  <a:schemeClr val="bg1"/>
                </a:solidFill>
                <a:latin typeface="Ink Free" panose="03080402000500000000" pitchFamily="66" charset="0"/>
              </a:rPr>
              <a:t>Thursday 10</a:t>
            </a:r>
            <a:r>
              <a:rPr lang="en-GB" sz="2400" b="1" baseline="30000" dirty="0" smtClean="0">
                <a:solidFill>
                  <a:schemeClr val="bg1"/>
                </a:solidFill>
                <a:latin typeface="Ink Free" panose="03080402000500000000" pitchFamily="66" charset="0"/>
              </a:rPr>
              <a:t>th</a:t>
            </a:r>
            <a:r>
              <a:rPr lang="en-GB" sz="2400" b="1" dirty="0" smtClean="0">
                <a:solidFill>
                  <a:schemeClr val="bg1"/>
                </a:solidFill>
                <a:latin typeface="Ink Free" panose="03080402000500000000" pitchFamily="66" charset="0"/>
              </a:rPr>
              <a:t> June</a:t>
            </a:r>
            <a:endParaRPr lang="en-US" sz="2400" b="1" dirty="0">
              <a:solidFill>
                <a:schemeClr val="bg1"/>
              </a:solidFill>
              <a:latin typeface="Ink Free" panose="03080402000500000000" pitchFamily="66" charset="0"/>
            </a:endParaRPr>
          </a:p>
        </p:txBody>
      </p:sp>
      <p:sp>
        <p:nvSpPr>
          <p:cNvPr id="7" name="TextBox 6"/>
          <p:cNvSpPr txBox="1"/>
          <p:nvPr/>
        </p:nvSpPr>
        <p:spPr>
          <a:xfrm>
            <a:off x="8894618" y="6234545"/>
            <a:ext cx="3080625" cy="400110"/>
          </a:xfrm>
          <a:prstGeom prst="rect">
            <a:avLst/>
          </a:prstGeom>
          <a:noFill/>
        </p:spPr>
        <p:txBody>
          <a:bodyPr wrap="square" rtlCol="0">
            <a:spAutoFit/>
          </a:bodyPr>
          <a:lstStyle/>
          <a:p>
            <a:r>
              <a:rPr lang="en-GB" sz="2000" dirty="0" smtClean="0">
                <a:solidFill>
                  <a:schemeClr val="bg1"/>
                </a:solidFill>
                <a:latin typeface="Ink Free" panose="03080402000500000000" pitchFamily="66" charset="0"/>
              </a:rPr>
              <a:t>Continue on the next slide</a:t>
            </a:r>
            <a:endParaRPr lang="en-US" sz="2000" dirty="0">
              <a:solidFill>
                <a:schemeClr val="bg1"/>
              </a:solidFill>
              <a:latin typeface="Ink Free" panose="03080402000500000000" pitchFamily="66" charset="0"/>
            </a:endParaRPr>
          </a:p>
        </p:txBody>
      </p:sp>
    </p:spTree>
    <p:extLst>
      <p:ext uri="{BB962C8B-B14F-4D97-AF65-F5344CB8AC3E}">
        <p14:creationId xmlns:p14="http://schemas.microsoft.com/office/powerpoint/2010/main" val="1323478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5539"/>
            <a:ext cx="12193057" cy="6889077"/>
          </a:xfrm>
          <a:prstGeom prst="rect">
            <a:avLst/>
          </a:prstGeom>
        </p:spPr>
      </p:pic>
      <p:sp>
        <p:nvSpPr>
          <p:cNvPr id="2" name="Title 1">
            <a:extLst>
              <a:ext uri="{FF2B5EF4-FFF2-40B4-BE49-F238E27FC236}">
                <a16:creationId xmlns:a16="http://schemas.microsoft.com/office/drawing/2014/main" id="{91FF0666-D36E-4D44-9EA3-2B3CE9A03AB9}"/>
              </a:ext>
            </a:extLst>
          </p:cNvPr>
          <p:cNvSpPr>
            <a:spLocks noGrp="1"/>
          </p:cNvSpPr>
          <p:nvPr>
            <p:ph type="title"/>
          </p:nvPr>
        </p:nvSpPr>
        <p:spPr/>
        <p:txBody>
          <a:bodyPr/>
          <a:lstStyle/>
          <a:p>
            <a:r>
              <a:rPr lang="en-GB" b="1" i="1" dirty="0">
                <a:latin typeface="Ink Free" panose="03080402000500000000" pitchFamily="66" charset="0"/>
              </a:rPr>
              <a:t>Let us pray…</a:t>
            </a:r>
            <a:endParaRPr lang="en-US" dirty="0">
              <a:latin typeface="Ink Free" panose="03080402000500000000" pitchFamily="66" charset="0"/>
            </a:endParaRPr>
          </a:p>
        </p:txBody>
      </p:sp>
      <p:sp>
        <p:nvSpPr>
          <p:cNvPr id="3" name="Content Placeholder 2">
            <a:extLst>
              <a:ext uri="{FF2B5EF4-FFF2-40B4-BE49-F238E27FC236}">
                <a16:creationId xmlns:a16="http://schemas.microsoft.com/office/drawing/2014/main" id="{C982CBC6-B588-EC44-9D0F-C93D3C8A8DE7}"/>
              </a:ext>
            </a:extLst>
          </p:cNvPr>
          <p:cNvSpPr>
            <a:spLocks noGrp="1"/>
          </p:cNvSpPr>
          <p:nvPr>
            <p:ph idx="1"/>
          </p:nvPr>
        </p:nvSpPr>
        <p:spPr>
          <a:xfrm>
            <a:off x="450271" y="3560617"/>
            <a:ext cx="11312237" cy="3172691"/>
          </a:xfrm>
        </p:spPr>
        <p:txBody>
          <a:bodyPr>
            <a:normAutofit fontScale="62500" lnSpcReduction="20000"/>
          </a:bodyPr>
          <a:lstStyle/>
          <a:p>
            <a:pPr marL="0" indent="0">
              <a:buNone/>
            </a:pPr>
            <a:r>
              <a:rPr lang="en-GB" sz="4300" b="1" u="none" strike="noStrike" dirty="0">
                <a:solidFill>
                  <a:srgbClr val="222222"/>
                </a:solidFill>
                <a:effectLst/>
                <a:latin typeface="Ink Free" panose="03080402000500000000" pitchFamily="66" charset="0"/>
              </a:rPr>
              <a:t>Lord, I do not know where I am going or what you would have me do next, but I trust that you have a purpose for everything you do and that you are leading me to where you would like me to be. I ask that you would give me the </a:t>
            </a:r>
            <a:r>
              <a:rPr lang="en-GB" sz="4300" b="1" dirty="0" smtClean="0">
                <a:solidFill>
                  <a:srgbClr val="222222"/>
                </a:solidFill>
                <a:latin typeface="Ink Free" panose="03080402000500000000" pitchFamily="66" charset="0"/>
              </a:rPr>
              <a:t>strength</a:t>
            </a:r>
            <a:r>
              <a:rPr lang="en-GB" sz="4300" b="1" u="none" strike="noStrike" dirty="0" smtClean="0">
                <a:solidFill>
                  <a:srgbClr val="222222"/>
                </a:solidFill>
                <a:effectLst/>
                <a:latin typeface="Ink Free" panose="03080402000500000000" pitchFamily="66" charset="0"/>
              </a:rPr>
              <a:t> </a:t>
            </a:r>
            <a:r>
              <a:rPr lang="en-GB" sz="4300" b="1" u="none" strike="noStrike" dirty="0">
                <a:solidFill>
                  <a:srgbClr val="222222"/>
                </a:solidFill>
                <a:effectLst/>
                <a:latin typeface="Ink Free" panose="03080402000500000000" pitchFamily="66" charset="0"/>
              </a:rPr>
              <a:t>to follow you and the grace to trust you even though I do not know the way or what the future holds. Send your Holy Spirit to guide and accompany me on the journey that you would have me follow so that my life may give greater glory to you always. Amen</a:t>
            </a:r>
            <a:r>
              <a:rPr lang="en-GB" sz="4300" b="1" u="none" strike="noStrike" dirty="0" smtClean="0">
                <a:solidFill>
                  <a:srgbClr val="222222"/>
                </a:solidFill>
                <a:effectLst/>
                <a:latin typeface="Ink Free" panose="03080402000500000000" pitchFamily="66" charset="0"/>
              </a:rPr>
              <a:t>.</a:t>
            </a:r>
            <a:endParaRPr lang="en-GB" b="1" u="none" strike="noStrike" dirty="0">
              <a:solidFill>
                <a:srgbClr val="222222"/>
              </a:solidFill>
              <a:effectLst/>
              <a:latin typeface="Ink Free" panose="03080402000500000000" pitchFamily="66" charset="0"/>
            </a:endParaRPr>
          </a:p>
          <a:p>
            <a:pPr algn="r">
              <a:buFontTx/>
              <a:buChar char="-"/>
            </a:pPr>
            <a:r>
              <a:rPr lang="en-GB" b="1" u="none" strike="noStrike" dirty="0">
                <a:solidFill>
                  <a:srgbClr val="000000"/>
                </a:solidFill>
                <a:effectLst/>
                <a:latin typeface="Ink Free" panose="03080402000500000000" pitchFamily="66" charset="0"/>
              </a:rPr>
              <a:t>Rebecca Ruiz  </a:t>
            </a:r>
          </a:p>
          <a:p>
            <a:pPr marL="0" indent="0">
              <a:buNone/>
            </a:pPr>
            <a:r>
              <a:rPr lang="en-US" sz="2200" b="1" dirty="0">
                <a:latin typeface="Ink Free" panose="03080402000500000000" pitchFamily="66" charset="0"/>
              </a:rPr>
              <a:t>https://www.ignatianspirituality.com/when-the-winds-of-change-blow/</a:t>
            </a:r>
          </a:p>
        </p:txBody>
      </p:sp>
    </p:spTree>
    <p:extLst>
      <p:ext uri="{BB962C8B-B14F-4D97-AF65-F5344CB8AC3E}">
        <p14:creationId xmlns:p14="http://schemas.microsoft.com/office/powerpoint/2010/main" val="448499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1262</Words>
  <Application>Microsoft Office PowerPoint</Application>
  <PresentationFormat>Widescreen</PresentationFormat>
  <Paragraphs>72</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Ink Free</vt:lpstr>
      <vt:lpstr>Times New Roman</vt:lpstr>
      <vt:lpstr>Office Theme</vt:lpstr>
      <vt:lpstr>Change</vt:lpstr>
      <vt:lpstr>Feast of the Body and Blood of Christ</vt:lpstr>
      <vt:lpstr>Can I change just one thing about myself so I can grow into my best self?</vt:lpstr>
      <vt:lpstr>Let us pray…</vt:lpstr>
      <vt:lpstr>Can I choose to work with others to bring about positive change where I live?</vt:lpstr>
      <vt:lpstr>Can I change my thoughts about God and God’s Creation?</vt:lpstr>
      <vt:lpstr>Let us pray…</vt:lpstr>
      <vt:lpstr>What difference can I make?</vt:lpstr>
      <vt:lpstr>Let us pray…</vt:lpstr>
      <vt:lpstr>Can I invite others to help me change for the better, knowing I will be changed for good?   Can I let my friends help me to become a better person? And can I help them do the same?  Let’s see what this song might teach us…</vt:lpstr>
      <vt:lpstr>PowerPoint Presentation</vt:lpstr>
      <vt:lpstr>The Examen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Change</dc:title>
  <dc:creator>Els Claessens</dc:creator>
  <cp:lastModifiedBy>Els Claessens</cp:lastModifiedBy>
  <cp:revision>18</cp:revision>
  <dcterms:created xsi:type="dcterms:W3CDTF">2021-05-16T17:45:22Z</dcterms:created>
  <dcterms:modified xsi:type="dcterms:W3CDTF">2021-06-03T15:18:07Z</dcterms:modified>
</cp:coreProperties>
</file>