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20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05/01/2018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05/01/2018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lstStyle/>
          <a:p>
            <a:r>
              <a:rPr lang="en-GB" dirty="0" smtClean="0">
                <a:latin typeface="+mn-lt"/>
              </a:rPr>
              <a:t>Prayers for the week</a:t>
            </a:r>
            <a:br>
              <a:rPr lang="en-GB" dirty="0" smtClean="0">
                <a:latin typeface="+mn-lt"/>
              </a:rPr>
            </a:br>
            <a:r>
              <a:rPr lang="en-GB" dirty="0" smtClean="0">
                <a:latin typeface="+mn-lt"/>
              </a:rPr>
              <a:t>8</a:t>
            </a:r>
            <a:r>
              <a:rPr lang="en-GB" baseline="30000" dirty="0" smtClean="0">
                <a:latin typeface="+mn-lt"/>
              </a:rPr>
              <a:t> -</a:t>
            </a:r>
            <a:r>
              <a:rPr lang="en-GB" dirty="0" smtClean="0">
                <a:latin typeface="+mn-lt"/>
              </a:rPr>
              <a:t>12</a:t>
            </a:r>
            <a:r>
              <a:rPr lang="en-GB" dirty="0" smtClean="0">
                <a:latin typeface="+mn-lt"/>
              </a:rPr>
              <a:t> </a:t>
            </a:r>
            <a:r>
              <a:rPr lang="en-GB" dirty="0" smtClean="0">
                <a:latin typeface="+mn-lt"/>
              </a:rPr>
              <a:t>January 2018</a:t>
            </a:r>
            <a:endParaRPr lang="en-GB" dirty="0">
              <a:latin typeface="+mn-lt"/>
            </a:endParaRPr>
          </a:p>
        </p:txBody>
      </p:sp>
      <p:sp>
        <p:nvSpPr>
          <p:cNvPr id="3" name="Subtitle 2"/>
          <p:cNvSpPr>
            <a:spLocks noGrp="1"/>
          </p:cNvSpPr>
          <p:nvPr>
            <p:ph type="subTitle" idx="1"/>
          </p:nvPr>
        </p:nvSpPr>
        <p:spPr/>
        <p:txBody>
          <a:bodyPr/>
          <a:lstStyle/>
          <a:p>
            <a:endParaRPr lang="en-GB" dirty="0"/>
          </a:p>
        </p:txBody>
      </p:sp>
      <p:pic>
        <p:nvPicPr>
          <p:cNvPr id="4" name="Picture 3" descr="epiphany_01.jpg"/>
          <p:cNvPicPr>
            <a:picLocks noChangeAspect="1"/>
          </p:cNvPicPr>
          <p:nvPr/>
        </p:nvPicPr>
        <p:blipFill>
          <a:blip r:embed="rId2" cstate="print"/>
          <a:stretch>
            <a:fillRect/>
          </a:stretch>
        </p:blipFill>
        <p:spPr>
          <a:xfrm>
            <a:off x="-713" y="3687016"/>
            <a:ext cx="9144000" cy="317098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209"/>
            <a:ext cx="8229600" cy="1143000"/>
          </a:xfrm>
        </p:spPr>
        <p:txBody>
          <a:bodyPr/>
          <a:lstStyle/>
          <a:p>
            <a:r>
              <a:rPr lang="en-US" dirty="0" smtClean="0">
                <a:latin typeface="+mn-lt"/>
              </a:rPr>
              <a:t>Monday 8 January</a:t>
            </a:r>
            <a:endParaRPr lang="en-US" dirty="0">
              <a:latin typeface="+mn-lt"/>
            </a:endParaRPr>
          </a:p>
        </p:txBody>
      </p:sp>
      <p:sp>
        <p:nvSpPr>
          <p:cNvPr id="3" name="Content Placeholder 2"/>
          <p:cNvSpPr>
            <a:spLocks noGrp="1"/>
          </p:cNvSpPr>
          <p:nvPr>
            <p:ph idx="1"/>
          </p:nvPr>
        </p:nvSpPr>
        <p:spPr>
          <a:xfrm>
            <a:off x="0" y="1052736"/>
            <a:ext cx="9144000" cy="5256584"/>
          </a:xfrm>
        </p:spPr>
        <p:txBody>
          <a:bodyPr>
            <a:normAutofit fontScale="92500" lnSpcReduction="20000"/>
          </a:bodyPr>
          <a:lstStyle/>
          <a:p>
            <a:pPr algn="ctr">
              <a:buNone/>
            </a:pPr>
            <a:r>
              <a:rPr lang="en-GB" dirty="0" smtClean="0"/>
              <a:t>Prayer on the feast of the </a:t>
            </a:r>
            <a:r>
              <a:rPr lang="en-GB" dirty="0"/>
              <a:t>Baptism of Christ</a:t>
            </a:r>
          </a:p>
          <a:p>
            <a:pPr>
              <a:buNone/>
            </a:pPr>
            <a:endParaRPr lang="en-GB" dirty="0" smtClean="0"/>
          </a:p>
          <a:p>
            <a:pPr>
              <a:buNone/>
            </a:pPr>
            <a:r>
              <a:rPr lang="en-GB" dirty="0"/>
              <a:t>	</a:t>
            </a:r>
            <a:r>
              <a:rPr lang="en-GB" dirty="0" smtClean="0"/>
              <a:t>O </a:t>
            </a:r>
            <a:r>
              <a:rPr lang="en-GB" dirty="0"/>
              <a:t>God, we </a:t>
            </a:r>
            <a:r>
              <a:rPr lang="en-GB" dirty="0" smtClean="0"/>
              <a:t>give thanks for your </a:t>
            </a:r>
            <a:r>
              <a:rPr lang="en-GB" dirty="0"/>
              <a:t>never-ending </a:t>
            </a:r>
            <a:r>
              <a:rPr lang="en-GB" dirty="0" smtClean="0"/>
              <a:t>love and for </a:t>
            </a:r>
            <a:r>
              <a:rPr lang="en-GB" dirty="0"/>
              <a:t>the gift of </a:t>
            </a:r>
            <a:r>
              <a:rPr lang="en-GB" dirty="0" smtClean="0"/>
              <a:t>the Christmas season.</a:t>
            </a:r>
            <a:endParaRPr lang="en-GB" dirty="0"/>
          </a:p>
          <a:p>
            <a:pPr>
              <a:buNone/>
            </a:pPr>
            <a:r>
              <a:rPr lang="en-GB" dirty="0"/>
              <a:t>	Help us to believe in the infinite possibility of starting anew every day through the act of the baptism of Christ</a:t>
            </a:r>
            <a:r>
              <a:rPr lang="en-GB" dirty="0" smtClean="0"/>
              <a:t>.</a:t>
            </a:r>
          </a:p>
          <a:p>
            <a:pPr>
              <a:buNone/>
            </a:pPr>
            <a:r>
              <a:rPr lang="en-GB" dirty="0"/>
              <a:t>	</a:t>
            </a:r>
            <a:r>
              <a:rPr lang="en-GB" dirty="0" smtClean="0"/>
              <a:t>May we resolve to improve ourselves and the lives of others in this new year.</a:t>
            </a:r>
          </a:p>
          <a:p>
            <a:pPr>
              <a:buNone/>
            </a:pPr>
            <a:r>
              <a:rPr lang="en-GB" dirty="0"/>
              <a:t>	</a:t>
            </a:r>
            <a:r>
              <a:rPr lang="en-GB" dirty="0" smtClean="0"/>
              <a:t>We make this prayer through Christ Our Lord</a:t>
            </a:r>
            <a:endParaRPr lang="en-GB" dirty="0"/>
          </a:p>
          <a:p>
            <a:pPr>
              <a:buNone/>
            </a:pPr>
            <a:r>
              <a:rPr lang="en-GB" dirty="0"/>
              <a:t>	</a:t>
            </a:r>
          </a:p>
          <a:p>
            <a:pPr>
              <a:buNone/>
            </a:pPr>
            <a:r>
              <a:rPr lang="en-GB" dirty="0"/>
              <a:t>	</a:t>
            </a:r>
            <a:r>
              <a:rPr lang="en-GB" dirty="0" smtClean="0"/>
              <a:t>Amen</a:t>
            </a:r>
            <a:endParaRPr lang="en-GB" dirty="0"/>
          </a:p>
          <a:p>
            <a:pPr marL="0" indent="0">
              <a:buNone/>
            </a:pPr>
            <a:endParaRPr lang="en-US" dirty="0"/>
          </a:p>
        </p:txBody>
      </p:sp>
    </p:spTree>
    <p:extLst>
      <p:ext uri="{BB962C8B-B14F-4D97-AF65-F5344CB8AC3E}">
        <p14:creationId xmlns:p14="http://schemas.microsoft.com/office/powerpoint/2010/main" val="4542249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GB" dirty="0" smtClean="0">
                <a:latin typeface="Tempus Sans ITC" pitchFamily="82" charset="0"/>
              </a:rPr>
              <a:t/>
            </a:r>
            <a:br>
              <a:rPr lang="en-GB" dirty="0" smtClean="0">
                <a:latin typeface="Tempus Sans ITC" pitchFamily="82" charset="0"/>
              </a:rPr>
            </a:br>
            <a:r>
              <a:rPr lang="en-GB" dirty="0" smtClean="0">
                <a:latin typeface="+mn-lt"/>
              </a:rPr>
              <a:t>Tuesday 9</a:t>
            </a:r>
            <a:r>
              <a:rPr lang="en-GB" dirty="0" smtClean="0">
                <a:latin typeface="+mn-lt"/>
              </a:rPr>
              <a:t> January</a:t>
            </a:r>
            <a:br>
              <a:rPr lang="en-GB" dirty="0" smtClean="0">
                <a:latin typeface="+mn-lt"/>
              </a:rPr>
            </a:br>
            <a:endParaRPr lang="en-GB" dirty="0">
              <a:latin typeface="+mn-lt"/>
            </a:endParaRPr>
          </a:p>
        </p:txBody>
      </p:sp>
      <p:sp>
        <p:nvSpPr>
          <p:cNvPr id="3" name="Content Placeholder 2"/>
          <p:cNvSpPr>
            <a:spLocks noGrp="1"/>
          </p:cNvSpPr>
          <p:nvPr>
            <p:ph idx="1"/>
          </p:nvPr>
        </p:nvSpPr>
        <p:spPr>
          <a:xfrm>
            <a:off x="107504" y="908720"/>
            <a:ext cx="8579296" cy="5217443"/>
          </a:xfrm>
        </p:spPr>
        <p:txBody>
          <a:bodyPr>
            <a:normAutofit/>
          </a:bodyPr>
          <a:lstStyle/>
          <a:p>
            <a:pPr>
              <a:buNone/>
            </a:pPr>
            <a:r>
              <a:rPr lang="en-GB" sz="2800" dirty="0" smtClean="0">
                <a:latin typeface="Tempus Sans ITC" pitchFamily="82" charset="0"/>
              </a:rPr>
              <a:t>	</a:t>
            </a:r>
            <a:r>
              <a:rPr lang="en-GB" sz="2800" dirty="0" smtClean="0"/>
              <a:t>Lord </a:t>
            </a:r>
            <a:r>
              <a:rPr lang="en-GB" sz="2800" dirty="0" smtClean="0"/>
              <a:t>God, You used the star to guide the wise men to the stable in Bethlehem. Give your guidance to every  leader of every nation on earth, that they may serve their people with justice and integrity.</a:t>
            </a:r>
          </a:p>
          <a:p>
            <a:pPr>
              <a:buNone/>
            </a:pPr>
            <a:r>
              <a:rPr lang="en-GB" sz="2800" dirty="0" smtClean="0"/>
              <a:t>	We make this prayer through Christ Our Lord</a:t>
            </a:r>
          </a:p>
          <a:p>
            <a:pPr>
              <a:buNone/>
            </a:pPr>
            <a:r>
              <a:rPr lang="en-GB" sz="2800" dirty="0"/>
              <a:t>	</a:t>
            </a:r>
            <a:r>
              <a:rPr lang="en-GB" sz="2800" dirty="0" smtClean="0"/>
              <a:t>Amen.</a:t>
            </a:r>
            <a:endParaRPr lang="en-GB" sz="2800" dirty="0"/>
          </a:p>
        </p:txBody>
      </p:sp>
      <p:pic>
        <p:nvPicPr>
          <p:cNvPr id="6" name="Picture 5" descr="epiphany_01.jpg"/>
          <p:cNvPicPr>
            <a:picLocks noChangeAspect="1"/>
          </p:cNvPicPr>
          <p:nvPr/>
        </p:nvPicPr>
        <p:blipFill>
          <a:blip r:embed="rId2" cstate="print"/>
          <a:stretch>
            <a:fillRect/>
          </a:stretch>
        </p:blipFill>
        <p:spPr>
          <a:xfrm>
            <a:off x="0" y="3709820"/>
            <a:ext cx="9144000" cy="317098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rPr>
              <a:t>Wednesday 10 January</a:t>
            </a:r>
            <a:endParaRPr lang="en-GB" dirty="0">
              <a:latin typeface="+mn-lt"/>
            </a:endParaRPr>
          </a:p>
        </p:txBody>
      </p:sp>
      <p:sp>
        <p:nvSpPr>
          <p:cNvPr id="3" name="Content Placeholder 2"/>
          <p:cNvSpPr>
            <a:spLocks noGrp="1"/>
          </p:cNvSpPr>
          <p:nvPr>
            <p:ph idx="1"/>
          </p:nvPr>
        </p:nvSpPr>
        <p:spPr>
          <a:xfrm>
            <a:off x="323528" y="1412776"/>
            <a:ext cx="8640960" cy="4525963"/>
          </a:xfrm>
        </p:spPr>
        <p:txBody>
          <a:bodyPr>
            <a:normAutofit/>
          </a:bodyPr>
          <a:lstStyle/>
          <a:p>
            <a:pPr>
              <a:buNone/>
            </a:pPr>
            <a:r>
              <a:rPr lang="en-GB" dirty="0" smtClean="0">
                <a:latin typeface="Tempus Sans ITC" pitchFamily="82" charset="0"/>
              </a:rPr>
              <a:t>	</a:t>
            </a:r>
            <a:r>
              <a:rPr lang="en-GB" dirty="0" smtClean="0"/>
              <a:t>Lord, with the dawn of this New Year, we are eternally grateful to </a:t>
            </a:r>
            <a:r>
              <a:rPr lang="en-GB" dirty="0" smtClean="0"/>
              <a:t>you </a:t>
            </a:r>
            <a:r>
              <a:rPr lang="en-GB" dirty="0" smtClean="0"/>
              <a:t>as we look forward to the hope and promise that it brings.  Help us to use our time wisely this </a:t>
            </a:r>
            <a:r>
              <a:rPr lang="en-GB" dirty="0" smtClean="0"/>
              <a:t>year,</a:t>
            </a:r>
            <a:r>
              <a:rPr lang="en-GB" dirty="0" smtClean="0"/>
              <a:t> especially as we seek to improve the lives of those less fortunate than ourselves.</a:t>
            </a:r>
            <a:endParaRPr lang="en-GB" dirty="0" smtClean="0"/>
          </a:p>
          <a:p>
            <a:pPr>
              <a:buNone/>
            </a:pPr>
            <a:r>
              <a:rPr lang="en-GB" dirty="0" smtClean="0"/>
              <a:t>	Amen</a:t>
            </a:r>
            <a:endParaRPr lang="en-GB"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5" name="Picture 4" descr="new opportunities.jpg"/>
          <p:cNvPicPr>
            <a:picLocks noChangeAspect="1"/>
          </p:cNvPicPr>
          <p:nvPr/>
        </p:nvPicPr>
        <p:blipFill>
          <a:blip r:embed="rId2" cstate="print"/>
          <a:stretch>
            <a:fillRect/>
          </a:stretch>
        </p:blipFill>
        <p:spPr>
          <a:xfrm>
            <a:off x="2699792" y="4581128"/>
            <a:ext cx="3816424" cy="20481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lstStyle/>
          <a:p>
            <a:r>
              <a:rPr lang="en-GB" dirty="0" smtClean="0">
                <a:latin typeface="+mn-lt"/>
              </a:rPr>
              <a:t>Thursday 11 </a:t>
            </a:r>
            <a:r>
              <a:rPr lang="en-GB" dirty="0" smtClean="0">
                <a:latin typeface="+mn-lt"/>
              </a:rPr>
              <a:t>January</a:t>
            </a:r>
            <a:endParaRPr lang="en-GB" dirty="0">
              <a:latin typeface="+mn-lt"/>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Dear </a:t>
            </a:r>
            <a:r>
              <a:rPr lang="en-GB" dirty="0"/>
              <a:t>Lord, </a:t>
            </a:r>
          </a:p>
          <a:p>
            <a:pPr>
              <a:buNone/>
            </a:pPr>
            <a:r>
              <a:rPr lang="en-GB" dirty="0" smtClean="0"/>
              <a:t>	Help </a:t>
            </a:r>
            <a:r>
              <a:rPr lang="en-GB" dirty="0"/>
              <a:t>me to remember to protect the reputation</a:t>
            </a:r>
          </a:p>
          <a:p>
            <a:pPr>
              <a:buNone/>
            </a:pPr>
            <a:r>
              <a:rPr lang="en-GB" dirty="0" smtClean="0"/>
              <a:t>	of </a:t>
            </a:r>
            <a:r>
              <a:rPr lang="en-GB" dirty="0"/>
              <a:t>other </a:t>
            </a:r>
            <a:r>
              <a:rPr lang="en-GB" dirty="0" smtClean="0"/>
              <a:t>people. May I recognise </a:t>
            </a:r>
            <a:r>
              <a:rPr lang="en-GB" dirty="0"/>
              <a:t>the good in </a:t>
            </a:r>
            <a:r>
              <a:rPr lang="en-GB" dirty="0" smtClean="0"/>
              <a:t>others and </a:t>
            </a:r>
            <a:r>
              <a:rPr lang="en-GB" dirty="0"/>
              <a:t>not </a:t>
            </a:r>
            <a:r>
              <a:rPr lang="en-GB" dirty="0" smtClean="0"/>
              <a:t>seek </a:t>
            </a:r>
            <a:r>
              <a:rPr lang="en-GB" dirty="0"/>
              <a:t>out the </a:t>
            </a:r>
            <a:r>
              <a:rPr lang="en-GB" dirty="0" smtClean="0"/>
              <a:t>bad. Revenge </a:t>
            </a:r>
            <a:r>
              <a:rPr lang="en-GB" dirty="0"/>
              <a:t>and deceit </a:t>
            </a:r>
            <a:r>
              <a:rPr lang="en-GB" dirty="0" smtClean="0"/>
              <a:t>do not </a:t>
            </a:r>
            <a:r>
              <a:rPr lang="en-GB" dirty="0"/>
              <a:t>bring peace which </a:t>
            </a:r>
            <a:r>
              <a:rPr lang="en-GB" dirty="0" smtClean="0"/>
              <a:t>can </a:t>
            </a:r>
            <a:r>
              <a:rPr lang="en-GB" dirty="0"/>
              <a:t>only be found in </a:t>
            </a:r>
            <a:r>
              <a:rPr lang="en-GB" dirty="0" smtClean="0"/>
              <a:t>one who is kind and charitable.</a:t>
            </a:r>
            <a:endParaRPr lang="en-GB" dirty="0"/>
          </a:p>
          <a:p>
            <a:pPr>
              <a:buNone/>
            </a:pPr>
            <a:r>
              <a:rPr lang="en-GB" dirty="0" smtClean="0"/>
              <a:t>	Help </a:t>
            </a:r>
            <a:r>
              <a:rPr lang="en-GB" dirty="0"/>
              <a:t>me to achieve peace through </a:t>
            </a:r>
            <a:r>
              <a:rPr lang="en-GB" dirty="0" smtClean="0"/>
              <a:t>your grace. </a:t>
            </a:r>
            <a:endParaRPr lang="en-GB" dirty="0"/>
          </a:p>
          <a:p>
            <a:pPr>
              <a:buNone/>
            </a:pPr>
            <a:r>
              <a:rPr lang="en-GB" dirty="0" smtClean="0"/>
              <a:t>	Amen</a:t>
            </a:r>
            <a:endParaRPr lang="en-GB" dirty="0"/>
          </a:p>
          <a:p>
            <a:pPr>
              <a:buNone/>
            </a:pP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5" name="Picture 4" descr="new opportunities.jpg"/>
          <p:cNvPicPr>
            <a:picLocks noChangeAspect="1"/>
          </p:cNvPicPr>
          <p:nvPr/>
        </p:nvPicPr>
        <p:blipFill>
          <a:blip r:embed="rId2" cstate="print"/>
          <a:stretch>
            <a:fillRect/>
          </a:stretch>
        </p:blipFill>
        <p:spPr>
          <a:xfrm>
            <a:off x="2699792" y="4851642"/>
            <a:ext cx="3312368" cy="1777666"/>
          </a:xfrm>
          <a:prstGeom prst="rect">
            <a:avLst/>
          </a:prstGeom>
        </p:spPr>
      </p:pic>
    </p:spTree>
    <p:extLst>
      <p:ext uri="{BB962C8B-B14F-4D97-AF65-F5344CB8AC3E}">
        <p14:creationId xmlns:p14="http://schemas.microsoft.com/office/powerpoint/2010/main" val="22494520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lstStyle/>
          <a:p>
            <a:r>
              <a:rPr lang="en-GB" dirty="0" smtClean="0">
                <a:latin typeface="Tempus Sans ITC" pitchFamily="82" charset="0"/>
              </a:rPr>
              <a:t>Friday 12 </a:t>
            </a:r>
            <a:r>
              <a:rPr lang="en-GB" dirty="0" smtClean="0">
                <a:latin typeface="Tempus Sans ITC" pitchFamily="82" charset="0"/>
              </a:rPr>
              <a:t>January</a:t>
            </a:r>
            <a:endParaRPr lang="en-GB" dirty="0">
              <a:latin typeface="Tempus Sans ITC" pitchFamily="82" charset="0"/>
            </a:endParaRPr>
          </a:p>
        </p:txBody>
      </p:sp>
      <p:sp>
        <p:nvSpPr>
          <p:cNvPr id="3" name="Content Placeholder 2"/>
          <p:cNvSpPr>
            <a:spLocks noGrp="1"/>
          </p:cNvSpPr>
          <p:nvPr>
            <p:ph idx="1"/>
          </p:nvPr>
        </p:nvSpPr>
        <p:spPr>
          <a:xfrm>
            <a:off x="0" y="980728"/>
            <a:ext cx="9612560" cy="4525963"/>
          </a:xfrm>
        </p:spPr>
        <p:txBody>
          <a:bodyPr>
            <a:normAutofit/>
          </a:bodyPr>
          <a:lstStyle/>
          <a:p>
            <a:pPr>
              <a:buNone/>
            </a:pPr>
            <a:endParaRPr lang="en-GB" dirty="0">
              <a:latin typeface="Tempus Sans ITC" pitchFamily="82" charset="0"/>
            </a:endParaRPr>
          </a:p>
          <a:p>
            <a:pPr>
              <a:buNone/>
            </a:pP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5" name="Picture 4" descr="new opportunities.jpg"/>
          <p:cNvPicPr>
            <a:picLocks noChangeAspect="1"/>
          </p:cNvPicPr>
          <p:nvPr/>
        </p:nvPicPr>
        <p:blipFill>
          <a:blip r:embed="rId2" cstate="print"/>
          <a:stretch>
            <a:fillRect/>
          </a:stretch>
        </p:blipFill>
        <p:spPr>
          <a:xfrm>
            <a:off x="2987824" y="5006222"/>
            <a:ext cx="3024336" cy="1623086"/>
          </a:xfrm>
          <a:prstGeom prst="rect">
            <a:avLst/>
          </a:prstGeom>
        </p:spPr>
      </p:pic>
      <p:sp>
        <p:nvSpPr>
          <p:cNvPr id="4" name="Rectangle 3"/>
          <p:cNvSpPr/>
          <p:nvPr/>
        </p:nvSpPr>
        <p:spPr>
          <a:xfrm>
            <a:off x="1115616" y="980728"/>
            <a:ext cx="7776864" cy="4031873"/>
          </a:xfrm>
          <a:prstGeom prst="rect">
            <a:avLst/>
          </a:prstGeom>
        </p:spPr>
        <p:txBody>
          <a:bodyPr wrap="square">
            <a:spAutoFit/>
          </a:bodyPr>
          <a:lstStyle/>
          <a:p>
            <a:r>
              <a:rPr lang="en-GB" sz="3200" dirty="0">
                <a:latin typeface="Myanmar Sangam MN"/>
                <a:cs typeface="Myanmar Sangam MN"/>
              </a:rPr>
              <a:t>Dear Lord, </a:t>
            </a:r>
          </a:p>
          <a:p>
            <a:r>
              <a:rPr lang="en-GB" sz="3200" dirty="0">
                <a:latin typeface="Myanmar Sangam MN"/>
                <a:cs typeface="Myanmar Sangam MN"/>
              </a:rPr>
              <a:t>Fill our lives with joy.</a:t>
            </a:r>
          </a:p>
          <a:p>
            <a:r>
              <a:rPr lang="en-GB" sz="3200" dirty="0">
                <a:latin typeface="Myanmar Sangam MN"/>
                <a:cs typeface="Myanmar Sangam MN"/>
              </a:rPr>
              <a:t>Fill our lives with love.</a:t>
            </a:r>
          </a:p>
          <a:p>
            <a:r>
              <a:rPr lang="en-GB" sz="3200" dirty="0">
                <a:latin typeface="Myanmar Sangam MN"/>
                <a:cs typeface="Myanmar Sangam MN"/>
              </a:rPr>
              <a:t>Fill our lives with peace.</a:t>
            </a:r>
          </a:p>
          <a:p>
            <a:r>
              <a:rPr lang="en-GB" sz="3200" dirty="0">
                <a:latin typeface="Myanmar Sangam MN"/>
                <a:cs typeface="Myanmar Sangam MN"/>
              </a:rPr>
              <a:t>We give thanks to you for the gift </a:t>
            </a:r>
            <a:r>
              <a:rPr lang="en-GB" sz="3200" dirty="0" smtClean="0">
                <a:latin typeface="Myanmar Sangam MN"/>
                <a:cs typeface="Myanmar Sangam MN"/>
              </a:rPr>
              <a:t>of life. May we have the courage and confidence </a:t>
            </a:r>
            <a:r>
              <a:rPr lang="en-GB" sz="3200" dirty="0">
                <a:latin typeface="Myanmar Sangam MN"/>
                <a:cs typeface="Myanmar Sangam MN"/>
              </a:rPr>
              <a:t>to live it to the full.</a:t>
            </a:r>
          </a:p>
          <a:p>
            <a:r>
              <a:rPr lang="en-GB" sz="3200" dirty="0">
                <a:latin typeface="Myanmar Sangam MN"/>
                <a:cs typeface="Myanmar Sangam MN"/>
              </a:rPr>
              <a:t>Amen</a:t>
            </a:r>
            <a:r>
              <a:rPr lang="en-GB" sz="3200" dirty="0"/>
              <a:t>.</a:t>
            </a:r>
            <a:endParaRPr lang="en-GB" sz="3200" dirty="0"/>
          </a:p>
        </p:txBody>
      </p:sp>
    </p:spTree>
    <p:extLst>
      <p:ext uri="{BB962C8B-B14F-4D97-AF65-F5344CB8AC3E}">
        <p14:creationId xmlns:p14="http://schemas.microsoft.com/office/powerpoint/2010/main" val="1968424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73</Words>
  <Application>Microsoft Macintosh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Prayers for the week 8 -12 January 2018</vt:lpstr>
      <vt:lpstr>Monday 8 January</vt:lpstr>
      <vt:lpstr> Tuesday 9 January </vt:lpstr>
      <vt:lpstr>Wednesday 10 January</vt:lpstr>
      <vt:lpstr>Thursday 11 January</vt:lpstr>
      <vt:lpstr>Friday 12 January</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Michael Quinn</cp:lastModifiedBy>
  <cp:revision>20</cp:revision>
  <dcterms:created xsi:type="dcterms:W3CDTF">2016-09-01T21:35:07Z</dcterms:created>
  <dcterms:modified xsi:type="dcterms:W3CDTF">2018-01-05T22:11:44Z</dcterms:modified>
</cp:coreProperties>
</file>