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3D3C-63EB-4B6A-8063-E072FCC1A7B0}" type="datetimeFigureOut">
              <a:rPr lang="en-GB" smtClean="0"/>
              <a:t>18/10/2021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5163-A23F-447B-9B3D-EE7B33184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233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3D3C-63EB-4B6A-8063-E072FCC1A7B0}" type="datetimeFigureOut">
              <a:rPr lang="en-GB" smtClean="0"/>
              <a:t>18/10/2021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5163-A23F-447B-9B3D-EE7B33184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323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3D3C-63EB-4B6A-8063-E072FCC1A7B0}" type="datetimeFigureOut">
              <a:rPr lang="en-GB" smtClean="0"/>
              <a:t>18/10/2021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5163-A23F-447B-9B3D-EE7B33184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370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3D3C-63EB-4B6A-8063-E072FCC1A7B0}" type="datetimeFigureOut">
              <a:rPr lang="en-GB" smtClean="0"/>
              <a:t>18/10/2021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5163-A23F-447B-9B3D-EE7B33184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955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3D3C-63EB-4B6A-8063-E072FCC1A7B0}" type="datetimeFigureOut">
              <a:rPr lang="en-GB" smtClean="0"/>
              <a:t>18/10/2021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5163-A23F-447B-9B3D-EE7B33184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637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3D3C-63EB-4B6A-8063-E072FCC1A7B0}" type="datetimeFigureOut">
              <a:rPr lang="en-GB" smtClean="0"/>
              <a:t>18/10/2021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5163-A23F-447B-9B3D-EE7B33184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151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3D3C-63EB-4B6A-8063-E072FCC1A7B0}" type="datetimeFigureOut">
              <a:rPr lang="en-GB" smtClean="0"/>
              <a:t>18/10/2021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5163-A23F-447B-9B3D-EE7B33184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128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3D3C-63EB-4B6A-8063-E072FCC1A7B0}" type="datetimeFigureOut">
              <a:rPr lang="en-GB" smtClean="0"/>
              <a:t>18/10/2021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5163-A23F-447B-9B3D-EE7B33184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777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3D3C-63EB-4B6A-8063-E072FCC1A7B0}" type="datetimeFigureOut">
              <a:rPr lang="en-GB" smtClean="0"/>
              <a:t>18/10/2021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5163-A23F-447B-9B3D-EE7B33184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579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3D3C-63EB-4B6A-8063-E072FCC1A7B0}" type="datetimeFigureOut">
              <a:rPr lang="en-GB" smtClean="0"/>
              <a:t>18/10/2021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5163-A23F-447B-9B3D-EE7B33184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069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3D3C-63EB-4B6A-8063-E072FCC1A7B0}" type="datetimeFigureOut">
              <a:rPr lang="en-GB" smtClean="0"/>
              <a:t>18/10/2021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5163-A23F-447B-9B3D-EE7B33184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999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3D3C-63EB-4B6A-8063-E072FCC1A7B0}" type="datetimeFigureOut">
              <a:rPr lang="en-GB" smtClean="0"/>
              <a:t>18/10/2021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45163-A23F-447B-9B3D-EE7B33184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46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" y="87426"/>
            <a:ext cx="6437811" cy="1325563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Y13 mocks </a:t>
            </a:r>
            <a:r>
              <a:rPr lang="en-GB" b="1" dirty="0" smtClean="0">
                <a:solidFill>
                  <a:srgbClr val="FF0000"/>
                </a:solidFill>
              </a:rPr>
              <a:t>November 2021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0175" y="1197622"/>
            <a:ext cx="5181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Component 1: Speaking: photo card discussion on Year 1 topics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Component 2: </a:t>
            </a:r>
            <a:r>
              <a:rPr lang="en-GB" dirty="0" smtClean="0"/>
              <a:t>Listening</a:t>
            </a:r>
            <a:r>
              <a:rPr lang="en-GB" dirty="0" smtClean="0"/>
              <a:t>/</a:t>
            </a:r>
            <a:r>
              <a:rPr lang="en-GB" dirty="0" smtClean="0"/>
              <a:t>Reading/Translation</a:t>
            </a:r>
          </a:p>
          <a:p>
            <a:pPr marL="0" indent="0">
              <a:buNone/>
            </a:pPr>
            <a:r>
              <a:rPr lang="en-GB" dirty="0" smtClean="0"/>
              <a:t>Year 1 and Year 2 topics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Component 3: critical writing on </a:t>
            </a:r>
            <a:r>
              <a:rPr lang="en-GB" dirty="0" err="1" smtClean="0"/>
              <a:t>Intouchables</a:t>
            </a:r>
            <a:r>
              <a:rPr lang="en-GB" dirty="0" smtClean="0"/>
              <a:t> (2 essays)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1311" y="2899954"/>
            <a:ext cx="5059898" cy="3282587"/>
          </a:xfrm>
          <a:prstGeom prst="rect">
            <a:avLst/>
          </a:prstGeom>
        </p:spPr>
      </p:pic>
      <p:sp>
        <p:nvSpPr>
          <p:cNvPr id="6" name="AutoShape 2" descr="Impossible n'est pas français !"/>
          <p:cNvSpPr>
            <a:spLocks noChangeAspect="1" noChangeArrowheads="1"/>
          </p:cNvSpPr>
          <p:nvPr/>
        </p:nvSpPr>
        <p:spPr bwMode="auto">
          <a:xfrm>
            <a:off x="63500" y="-136525"/>
            <a:ext cx="1895475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8348" y="234543"/>
            <a:ext cx="2899954" cy="1524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06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7937" y="208372"/>
            <a:ext cx="3694611" cy="627652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Revision list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4244" y="1015728"/>
            <a:ext cx="11088189" cy="522831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Vocabulary</a:t>
            </a:r>
          </a:p>
          <a:p>
            <a:pPr marL="0" indent="0">
              <a:buNone/>
            </a:pPr>
            <a:r>
              <a:rPr lang="en-GB" dirty="0" smtClean="0"/>
              <a:t>Revise all the vocab covered </a:t>
            </a:r>
          </a:p>
          <a:p>
            <a:pPr marL="0" indent="0">
              <a:buNone/>
            </a:pPr>
            <a:r>
              <a:rPr lang="en-GB" dirty="0" smtClean="0"/>
              <a:t>Use vocab lists/ </a:t>
            </a:r>
            <a:r>
              <a:rPr lang="en-GB" dirty="0" err="1" smtClean="0"/>
              <a:t>quizlet</a:t>
            </a:r>
            <a:r>
              <a:rPr lang="en-GB" dirty="0" smtClean="0"/>
              <a:t>/</a:t>
            </a:r>
            <a:r>
              <a:rPr lang="en-GB" dirty="0" err="1" smtClean="0"/>
              <a:t>Linguascope</a:t>
            </a:r>
            <a:r>
              <a:rPr lang="en-GB" dirty="0" smtClean="0"/>
              <a:t> etc….</a:t>
            </a:r>
          </a:p>
          <a:p>
            <a:pPr marL="0" indent="0">
              <a:buNone/>
            </a:pPr>
            <a:r>
              <a:rPr lang="en-GB" b="1" dirty="0" smtClean="0"/>
              <a:t>Grammar:</a:t>
            </a:r>
            <a:endParaRPr lang="en-GB" b="1" dirty="0" smtClean="0"/>
          </a:p>
          <a:p>
            <a:pPr marL="0" indent="0">
              <a:buNone/>
            </a:pPr>
            <a:r>
              <a:rPr lang="en-GB" dirty="0" smtClean="0"/>
              <a:t>Tenses: present/perfect/imperfect/near future/simple </a:t>
            </a:r>
            <a:r>
              <a:rPr lang="en-GB" dirty="0" smtClean="0"/>
              <a:t>future/conditional/</a:t>
            </a:r>
          </a:p>
          <a:p>
            <a:pPr marL="0" indent="0">
              <a:buNone/>
            </a:pPr>
            <a:r>
              <a:rPr lang="en-GB" dirty="0" smtClean="0"/>
              <a:t>Pluperfect/conditional perfect/present subjunctive.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Negation</a:t>
            </a:r>
          </a:p>
          <a:p>
            <a:pPr marL="0" indent="0">
              <a:buNone/>
            </a:pPr>
            <a:r>
              <a:rPr lang="en-GB" dirty="0" smtClean="0"/>
              <a:t>Adjectives</a:t>
            </a:r>
          </a:p>
          <a:p>
            <a:pPr marL="0" indent="0">
              <a:buNone/>
            </a:pPr>
            <a:r>
              <a:rPr lang="en-GB" dirty="0" smtClean="0"/>
              <a:t>Pronouns (direct/indirect)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Si clauses</a:t>
            </a:r>
          </a:p>
          <a:p>
            <a:pPr marL="0" indent="0">
              <a:buNone/>
            </a:pPr>
            <a:r>
              <a:rPr lang="en-GB" dirty="0" smtClean="0"/>
              <a:t>Passive</a:t>
            </a:r>
          </a:p>
          <a:p>
            <a:pPr marL="0" indent="0">
              <a:buNone/>
            </a:pPr>
            <a:r>
              <a:rPr lang="en-GB" dirty="0" smtClean="0"/>
              <a:t>Agreements</a:t>
            </a:r>
          </a:p>
          <a:p>
            <a:pPr marL="0" indent="0">
              <a:buNone/>
            </a:pPr>
            <a:r>
              <a:rPr lang="en-GB" dirty="0" smtClean="0"/>
              <a:t>Facts about France and French speaking world for speaking</a:t>
            </a:r>
          </a:p>
          <a:p>
            <a:pPr marL="0" indent="0">
              <a:buNone/>
            </a:pPr>
            <a:r>
              <a:rPr lang="en-GB" dirty="0" err="1" smtClean="0"/>
              <a:t>Intouchables</a:t>
            </a:r>
            <a:r>
              <a:rPr lang="en-GB" dirty="0" smtClean="0"/>
              <a:t> key vocabulary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4520" y="390660"/>
            <a:ext cx="1981200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2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Y13 mocks November 2021</vt:lpstr>
      <vt:lpstr>Revision list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Y13 mocks November 2021</dc:title>
  <dc:creator>Sylvie Laloyer</dc:creator>
  <cp:lastModifiedBy>Sylvie Laloyer</cp:lastModifiedBy>
  <cp:revision>1</cp:revision>
  <dcterms:created xsi:type="dcterms:W3CDTF">2021-10-18T12:14:33Z</dcterms:created>
  <dcterms:modified xsi:type="dcterms:W3CDTF">2021-10-18T12:15:14Z</dcterms:modified>
</cp:coreProperties>
</file>